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71" r:id="rId7"/>
    <p:sldId id="257" r:id="rId8"/>
    <p:sldId id="259" r:id="rId9"/>
    <p:sldId id="258" r:id="rId10"/>
    <p:sldId id="260" r:id="rId11"/>
    <p:sldId id="261" r:id="rId12"/>
    <p:sldId id="267" r:id="rId13"/>
    <p:sldId id="269" r:id="rId14"/>
    <p:sldId id="262" r:id="rId15"/>
    <p:sldId id="268" r:id="rId16"/>
    <p:sldId id="263" r:id="rId17"/>
    <p:sldId id="273" r:id="rId18"/>
    <p:sldId id="265" r:id="rId19"/>
    <p:sldId id="264" r:id="rId20"/>
    <p:sldId id="266" r:id="rId21"/>
    <p:sldId id="270" r:id="rId22"/>
  </p:sldIdLst>
  <p:sldSz cx="12192000" cy="6858000"/>
  <p:notesSz cx="6799263" cy="99298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06BA"/>
    <a:srgbClr val="FFFF7D"/>
    <a:srgbClr val="F7FCCC"/>
    <a:srgbClr val="FFFFFF"/>
    <a:srgbClr val="F7B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11514A-473A-4FAF-957C-1C61416875D3}" v="13" dt="2022-02-04T12:02:45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ser1" userId="a6fe47c2-f6c6-46e7-b7f1-2cd07aecf21e" providerId="ADAL" clId="{8B11514A-473A-4FAF-957C-1C61416875D3}"/>
    <pc:docChg chg="modSld">
      <pc:chgData name="user1" userId="a6fe47c2-f6c6-46e7-b7f1-2cd07aecf21e" providerId="ADAL" clId="{8B11514A-473A-4FAF-957C-1C61416875D3}" dt="2022-02-04T12:02:45.170" v="12" actId="20577"/>
      <pc:docMkLst>
        <pc:docMk/>
      </pc:docMkLst>
      <pc:sldChg chg="modSp">
        <pc:chgData name="user1" userId="a6fe47c2-f6c6-46e7-b7f1-2cd07aecf21e" providerId="ADAL" clId="{8B11514A-473A-4FAF-957C-1C61416875D3}" dt="2022-02-04T12:02:45.170" v="12" actId="20577"/>
        <pc:sldMkLst>
          <pc:docMk/>
          <pc:sldMk cId="1151730082" sldId="266"/>
        </pc:sldMkLst>
        <pc:spChg chg="mod">
          <ac:chgData name="user1" userId="a6fe47c2-f6c6-46e7-b7f1-2cd07aecf21e" providerId="ADAL" clId="{8B11514A-473A-4FAF-957C-1C61416875D3}" dt="2022-02-04T12:02:45.170" v="12" actId="20577"/>
          <ac:spMkLst>
            <pc:docMk/>
            <pc:sldMk cId="1151730082" sldId="266"/>
            <ac:spMk id="2" creationId="{588722B7-18FF-4FDB-9C49-6BCF17F1EF2E}"/>
          </ac:spMkLst>
        </pc:spChg>
      </pc:sldChg>
    </pc:docChg>
  </pc:docChgLst>
  <pc:docChgLst>
    <pc:chgData name="user1" userId="a6fe47c2-f6c6-46e7-b7f1-2cd07aecf21e" providerId="ADAL" clId="{65A215AC-E754-4D86-9A70-795359E10085}"/>
    <pc:docChg chg="undo custSel addSld delSld modSld">
      <pc:chgData name="user1" userId="a6fe47c2-f6c6-46e7-b7f1-2cd07aecf21e" providerId="ADAL" clId="{65A215AC-E754-4D86-9A70-795359E10085}" dt="2022-01-23T20:31:09.102" v="1432" actId="207"/>
      <pc:docMkLst>
        <pc:docMk/>
      </pc:docMkLst>
      <pc:sldChg chg="addSp delSp modSp mod">
        <pc:chgData name="user1" userId="a6fe47c2-f6c6-46e7-b7f1-2cd07aecf21e" providerId="ADAL" clId="{65A215AC-E754-4D86-9A70-795359E10085}" dt="2022-01-23T20:05:03.359" v="1084" actId="688"/>
        <pc:sldMkLst>
          <pc:docMk/>
          <pc:sldMk cId="438035078" sldId="256"/>
        </pc:sldMkLst>
        <pc:spChg chg="mod">
          <ac:chgData name="user1" userId="a6fe47c2-f6c6-46e7-b7f1-2cd07aecf21e" providerId="ADAL" clId="{65A215AC-E754-4D86-9A70-795359E10085}" dt="2022-01-23T19:41:24.558" v="950" actId="1076"/>
          <ac:spMkLst>
            <pc:docMk/>
            <pc:sldMk cId="438035078" sldId="256"/>
            <ac:spMk id="2" creationId="{00000000-0000-0000-0000-000000000000}"/>
          </ac:spMkLst>
        </pc:spChg>
        <pc:spChg chg="del mod">
          <ac:chgData name="user1" userId="a6fe47c2-f6c6-46e7-b7f1-2cd07aecf21e" providerId="ADAL" clId="{65A215AC-E754-4D86-9A70-795359E10085}" dt="2022-01-23T19:08:04.893" v="91" actId="478"/>
          <ac:spMkLst>
            <pc:docMk/>
            <pc:sldMk cId="438035078" sldId="256"/>
            <ac:spMk id="3" creationId="{00000000-0000-0000-0000-000000000000}"/>
          </ac:spMkLst>
        </pc:spChg>
        <pc:spChg chg="add del mod">
          <ac:chgData name="user1" userId="a6fe47c2-f6c6-46e7-b7f1-2cd07aecf21e" providerId="ADAL" clId="{65A215AC-E754-4D86-9A70-795359E10085}" dt="2022-01-23T19:08:06.834" v="92" actId="478"/>
          <ac:spMkLst>
            <pc:docMk/>
            <pc:sldMk cId="438035078" sldId="256"/>
            <ac:spMk id="5" creationId="{86112910-AD11-430A-8EC5-D8355CE20D8A}"/>
          </ac:spMkLst>
        </pc:spChg>
        <pc:spChg chg="add mod">
          <ac:chgData name="user1" userId="a6fe47c2-f6c6-46e7-b7f1-2cd07aecf21e" providerId="ADAL" clId="{65A215AC-E754-4D86-9A70-795359E10085}" dt="2022-01-23T19:41:10.980" v="947" actId="27636"/>
          <ac:spMkLst>
            <pc:docMk/>
            <pc:sldMk cId="438035078" sldId="256"/>
            <ac:spMk id="11" creationId="{F56CB358-290E-4981-A541-1E48D1979E82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13" creationId="{8F461B53-8416-4996-B00B-CA5E70FB58FA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14" creationId="{69E2C518-4A11-486F-8BD1-49DAA0F611BA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16" creationId="{4EB4D60D-88E3-4458-A9CD-86D8A73B31F2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17" creationId="{15335733-5799-4C14-BA17-5BBDA5A152BF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18" creationId="{776DE449-D641-4917-94CB-664F090B792E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19" creationId="{C75CBE2D-3261-4FA2-B96A-A7075C5C2B0F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20" creationId="{B1A7D529-E9EF-452A-B901-0FF64099A9BE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21" creationId="{FD174EF3-474A-4DA2-BD81-B1E96F8E67AB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22" creationId="{1A7DDA7D-154D-4E40-A521-5D76D40A57AD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23" creationId="{ED19BF95-1740-46ED-B783-AFDA4A722699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24" creationId="{4BF9C5DA-F9A7-44A5-9BAB-EE76D586F2F5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25" creationId="{02D759DC-C851-45CC-8BF5-658EDCBD155E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26" creationId="{FD641B66-DC71-47A9-971C-13C46BBE6AC2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27" creationId="{22D2BA2F-7B4C-4D48-A37D-87B562DF3F84}"/>
          </ac:spMkLst>
        </pc:spChg>
        <pc:spChg chg="mod">
          <ac:chgData name="user1" userId="a6fe47c2-f6c6-46e7-b7f1-2cd07aecf21e" providerId="ADAL" clId="{65A215AC-E754-4D86-9A70-795359E10085}" dt="2022-01-23T20:04:43.312" v="1079"/>
          <ac:spMkLst>
            <pc:docMk/>
            <pc:sldMk cId="438035078" sldId="256"/>
            <ac:spMk id="28" creationId="{2C61E8A9-0EED-445C-A1A0-3FE09ADCC5F9}"/>
          </ac:spMkLst>
        </pc:spChg>
        <pc:grpChg chg="add mod">
          <ac:chgData name="user1" userId="a6fe47c2-f6c6-46e7-b7f1-2cd07aecf21e" providerId="ADAL" clId="{65A215AC-E754-4D86-9A70-795359E10085}" dt="2022-01-23T20:05:03.359" v="1084" actId="688"/>
          <ac:grpSpMkLst>
            <pc:docMk/>
            <pc:sldMk cId="438035078" sldId="256"/>
            <ac:grpSpMk id="12" creationId="{9E485A08-BA8C-40C4-9E99-2E190CDF4BB1}"/>
          </ac:grpSpMkLst>
        </pc:grpChg>
        <pc:grpChg chg="mod">
          <ac:chgData name="user1" userId="a6fe47c2-f6c6-46e7-b7f1-2cd07aecf21e" providerId="ADAL" clId="{65A215AC-E754-4D86-9A70-795359E10085}" dt="2022-01-23T20:04:43.312" v="1079"/>
          <ac:grpSpMkLst>
            <pc:docMk/>
            <pc:sldMk cId="438035078" sldId="256"/>
            <ac:grpSpMk id="15" creationId="{22119038-4F0E-47F0-A4C1-7A1403886B46}"/>
          </ac:grpSpMkLst>
        </pc:grpChg>
        <pc:picChg chg="del">
          <ac:chgData name="user1" userId="a6fe47c2-f6c6-46e7-b7f1-2cd07aecf21e" providerId="ADAL" clId="{65A215AC-E754-4D86-9A70-795359E10085}" dt="2022-01-23T19:06:43.030" v="0" actId="478"/>
          <ac:picMkLst>
            <pc:docMk/>
            <pc:sldMk cId="438035078" sldId="256"/>
            <ac:picMk id="10" creationId="{F0A99FF6-FE8F-41D1-A4F5-F637AA0F5450}"/>
          </ac:picMkLst>
        </pc:picChg>
      </pc:sldChg>
      <pc:sldChg chg="delSp modSp mod">
        <pc:chgData name="user1" userId="a6fe47c2-f6c6-46e7-b7f1-2cd07aecf21e" providerId="ADAL" clId="{65A215AC-E754-4D86-9A70-795359E10085}" dt="2022-01-23T19:41:40.555" v="951" actId="1076"/>
        <pc:sldMkLst>
          <pc:docMk/>
          <pc:sldMk cId="3246858348" sldId="257"/>
        </pc:sldMkLst>
        <pc:spChg chg="mod">
          <ac:chgData name="user1" userId="a6fe47c2-f6c6-46e7-b7f1-2cd07aecf21e" providerId="ADAL" clId="{65A215AC-E754-4D86-9A70-795359E10085}" dt="2022-01-23T19:41:40.555" v="951" actId="1076"/>
          <ac:spMkLst>
            <pc:docMk/>
            <pc:sldMk cId="3246858348" sldId="257"/>
            <ac:spMk id="2" creationId="{00000000-0000-0000-0000-000000000000}"/>
          </ac:spMkLst>
        </pc:spChg>
        <pc:spChg chg="mod">
          <ac:chgData name="user1" userId="a6fe47c2-f6c6-46e7-b7f1-2cd07aecf21e" providerId="ADAL" clId="{65A215AC-E754-4D86-9A70-795359E10085}" dt="2022-01-23T19:12:57.514" v="293" actId="113"/>
          <ac:spMkLst>
            <pc:docMk/>
            <pc:sldMk cId="3246858348" sldId="257"/>
            <ac:spMk id="3" creationId="{00000000-0000-0000-0000-000000000000}"/>
          </ac:spMkLst>
        </pc:spChg>
        <pc:picChg chg="del">
          <ac:chgData name="user1" userId="a6fe47c2-f6c6-46e7-b7f1-2cd07aecf21e" providerId="ADAL" clId="{65A215AC-E754-4D86-9A70-795359E10085}" dt="2022-01-23T19:12:32.109" v="290" actId="478"/>
          <ac:picMkLst>
            <pc:docMk/>
            <pc:sldMk cId="3246858348" sldId="257"/>
            <ac:picMk id="8" creationId="{5AAB9C54-F3BC-49BF-BC66-C487BECCAA3C}"/>
          </ac:picMkLst>
        </pc:picChg>
      </pc:sldChg>
      <pc:sldChg chg="delSp mod">
        <pc:chgData name="user1" userId="a6fe47c2-f6c6-46e7-b7f1-2cd07aecf21e" providerId="ADAL" clId="{65A215AC-E754-4D86-9A70-795359E10085}" dt="2022-01-23T19:41:54.092" v="952" actId="478"/>
        <pc:sldMkLst>
          <pc:docMk/>
          <pc:sldMk cId="2703912966" sldId="258"/>
        </pc:sldMkLst>
        <pc:picChg chg="del">
          <ac:chgData name="user1" userId="a6fe47c2-f6c6-46e7-b7f1-2cd07aecf21e" providerId="ADAL" clId="{65A215AC-E754-4D86-9A70-795359E10085}" dt="2022-01-23T19:41:54.092" v="952" actId="478"/>
          <ac:picMkLst>
            <pc:docMk/>
            <pc:sldMk cId="2703912966" sldId="258"/>
            <ac:picMk id="12" creationId="{E3BBFB50-239D-40AE-86E5-B3BC284D2378}"/>
          </ac:picMkLst>
        </pc:picChg>
      </pc:sldChg>
      <pc:sldChg chg="delSp mod">
        <pc:chgData name="user1" userId="a6fe47c2-f6c6-46e7-b7f1-2cd07aecf21e" providerId="ADAL" clId="{65A215AC-E754-4D86-9A70-795359E10085}" dt="2022-01-23T19:12:35.174" v="291" actId="478"/>
        <pc:sldMkLst>
          <pc:docMk/>
          <pc:sldMk cId="2352856331" sldId="259"/>
        </pc:sldMkLst>
        <pc:picChg chg="del">
          <ac:chgData name="user1" userId="a6fe47c2-f6c6-46e7-b7f1-2cd07aecf21e" providerId="ADAL" clId="{65A215AC-E754-4D86-9A70-795359E10085}" dt="2022-01-23T19:12:35.174" v="291" actId="478"/>
          <ac:picMkLst>
            <pc:docMk/>
            <pc:sldMk cId="2352856331" sldId="259"/>
            <ac:picMk id="8" creationId="{07297988-D43A-491B-9F79-09F058E0F890}"/>
          </ac:picMkLst>
        </pc:picChg>
      </pc:sldChg>
      <pc:sldChg chg="delSp mod">
        <pc:chgData name="user1" userId="a6fe47c2-f6c6-46e7-b7f1-2cd07aecf21e" providerId="ADAL" clId="{65A215AC-E754-4D86-9A70-795359E10085}" dt="2022-01-23T19:14:56.569" v="294" actId="478"/>
        <pc:sldMkLst>
          <pc:docMk/>
          <pc:sldMk cId="1911344392" sldId="260"/>
        </pc:sldMkLst>
        <pc:picChg chg="del">
          <ac:chgData name="user1" userId="a6fe47c2-f6c6-46e7-b7f1-2cd07aecf21e" providerId="ADAL" clId="{65A215AC-E754-4D86-9A70-795359E10085}" dt="2022-01-23T19:14:56.569" v="294" actId="478"/>
          <ac:picMkLst>
            <pc:docMk/>
            <pc:sldMk cId="1911344392" sldId="260"/>
            <ac:picMk id="14" creationId="{53BFCD62-5C02-4D14-B303-4FFEC3F7CBDF}"/>
          </ac:picMkLst>
        </pc:picChg>
      </pc:sldChg>
      <pc:sldChg chg="delSp mod">
        <pc:chgData name="user1" userId="a6fe47c2-f6c6-46e7-b7f1-2cd07aecf21e" providerId="ADAL" clId="{65A215AC-E754-4D86-9A70-795359E10085}" dt="2022-01-23T19:14:58.961" v="295" actId="478"/>
        <pc:sldMkLst>
          <pc:docMk/>
          <pc:sldMk cId="2950165284" sldId="261"/>
        </pc:sldMkLst>
        <pc:picChg chg="del">
          <ac:chgData name="user1" userId="a6fe47c2-f6c6-46e7-b7f1-2cd07aecf21e" providerId="ADAL" clId="{65A215AC-E754-4D86-9A70-795359E10085}" dt="2022-01-23T19:14:58.961" v="295" actId="478"/>
          <ac:picMkLst>
            <pc:docMk/>
            <pc:sldMk cId="2950165284" sldId="261"/>
            <ac:picMk id="20" creationId="{040A74F4-4513-4D97-9457-125FD2641FC9}"/>
          </ac:picMkLst>
        </pc:picChg>
      </pc:sldChg>
      <pc:sldChg chg="delSp modSp mod">
        <pc:chgData name="user1" userId="a6fe47c2-f6c6-46e7-b7f1-2cd07aecf21e" providerId="ADAL" clId="{65A215AC-E754-4D86-9A70-795359E10085}" dt="2022-01-23T19:15:51.206" v="300" actId="478"/>
        <pc:sldMkLst>
          <pc:docMk/>
          <pc:sldMk cId="2441135873" sldId="262"/>
        </pc:sldMkLst>
        <pc:spChg chg="mod">
          <ac:chgData name="user1" userId="a6fe47c2-f6c6-46e7-b7f1-2cd07aecf21e" providerId="ADAL" clId="{65A215AC-E754-4D86-9A70-795359E10085}" dt="2022-01-23T19:15:33.590" v="299" actId="115"/>
          <ac:spMkLst>
            <pc:docMk/>
            <pc:sldMk cId="2441135873" sldId="262"/>
            <ac:spMk id="10" creationId="{3AB66545-7BC8-4DFC-81A8-16A418124414}"/>
          </ac:spMkLst>
        </pc:spChg>
        <pc:picChg chg="del">
          <ac:chgData name="user1" userId="a6fe47c2-f6c6-46e7-b7f1-2cd07aecf21e" providerId="ADAL" clId="{65A215AC-E754-4D86-9A70-795359E10085}" dt="2022-01-23T19:15:51.206" v="300" actId="478"/>
          <ac:picMkLst>
            <pc:docMk/>
            <pc:sldMk cId="2441135873" sldId="262"/>
            <ac:picMk id="24" creationId="{DD875B5D-7584-414B-82CC-521EED93642A}"/>
          </ac:picMkLst>
        </pc:picChg>
      </pc:sldChg>
      <pc:sldChg chg="delSp modSp mod delAnim modAnim">
        <pc:chgData name="user1" userId="a6fe47c2-f6c6-46e7-b7f1-2cd07aecf21e" providerId="ADAL" clId="{65A215AC-E754-4D86-9A70-795359E10085}" dt="2022-01-23T20:13:09.501" v="1131" actId="20577"/>
        <pc:sldMkLst>
          <pc:docMk/>
          <pc:sldMk cId="3006649220" sldId="263"/>
        </pc:sldMkLst>
        <pc:spChg chg="mod">
          <ac:chgData name="user1" userId="a6fe47c2-f6c6-46e7-b7f1-2cd07aecf21e" providerId="ADAL" clId="{65A215AC-E754-4D86-9A70-795359E10085}" dt="2022-01-23T19:47:26.973" v="989" actId="1076"/>
          <ac:spMkLst>
            <pc:docMk/>
            <pc:sldMk cId="3006649220" sldId="263"/>
            <ac:spMk id="2" creationId="{00000000-0000-0000-0000-000000000000}"/>
          </ac:spMkLst>
        </pc:spChg>
        <pc:spChg chg="mod">
          <ac:chgData name="user1" userId="a6fe47c2-f6c6-46e7-b7f1-2cd07aecf21e" providerId="ADAL" clId="{65A215AC-E754-4D86-9A70-795359E10085}" dt="2022-01-23T20:13:09.501" v="1131" actId="20577"/>
          <ac:spMkLst>
            <pc:docMk/>
            <pc:sldMk cId="3006649220" sldId="263"/>
            <ac:spMk id="3" creationId="{00000000-0000-0000-0000-000000000000}"/>
          </ac:spMkLst>
        </pc:spChg>
        <pc:spChg chg="del mod">
          <ac:chgData name="user1" userId="a6fe47c2-f6c6-46e7-b7f1-2cd07aecf21e" providerId="ADAL" clId="{65A215AC-E754-4D86-9A70-795359E10085}" dt="2022-01-23T20:12:57.383" v="1128" actId="478"/>
          <ac:spMkLst>
            <pc:docMk/>
            <pc:sldMk cId="3006649220" sldId="263"/>
            <ac:spMk id="6" creationId="{86FB5A4C-BC8D-420E-B930-68635603EF4C}"/>
          </ac:spMkLst>
        </pc:spChg>
        <pc:spChg chg="del mod">
          <ac:chgData name="user1" userId="a6fe47c2-f6c6-46e7-b7f1-2cd07aecf21e" providerId="ADAL" clId="{65A215AC-E754-4D86-9A70-795359E10085}" dt="2022-01-23T20:12:54.927" v="1127" actId="478"/>
          <ac:spMkLst>
            <pc:docMk/>
            <pc:sldMk cId="3006649220" sldId="263"/>
            <ac:spMk id="8" creationId="{ECED85A6-7B0A-4EA7-B5CA-302228781F7F}"/>
          </ac:spMkLst>
        </pc:spChg>
        <pc:spChg chg="mod">
          <ac:chgData name="user1" userId="a6fe47c2-f6c6-46e7-b7f1-2cd07aecf21e" providerId="ADAL" clId="{65A215AC-E754-4D86-9A70-795359E10085}" dt="2022-01-23T20:13:04.326" v="1129" actId="1076"/>
          <ac:spMkLst>
            <pc:docMk/>
            <pc:sldMk cId="3006649220" sldId="263"/>
            <ac:spMk id="10" creationId="{2247ABAE-D59B-470B-BB3E-37082B28768B}"/>
          </ac:spMkLst>
        </pc:spChg>
        <pc:picChg chg="del">
          <ac:chgData name="user1" userId="a6fe47c2-f6c6-46e7-b7f1-2cd07aecf21e" providerId="ADAL" clId="{65A215AC-E754-4D86-9A70-795359E10085}" dt="2022-01-23T19:17:42.595" v="340" actId="478"/>
          <ac:picMkLst>
            <pc:docMk/>
            <pc:sldMk cId="3006649220" sldId="263"/>
            <ac:picMk id="11" creationId="{1DF096BE-A2B1-4640-A989-F76D17F7A23C}"/>
          </ac:picMkLst>
        </pc:picChg>
      </pc:sldChg>
      <pc:sldChg chg="addSp delSp modSp mod">
        <pc:chgData name="user1" userId="a6fe47c2-f6c6-46e7-b7f1-2cd07aecf21e" providerId="ADAL" clId="{65A215AC-E754-4D86-9A70-795359E10085}" dt="2022-01-23T19:32:32.508" v="627" actId="14100"/>
        <pc:sldMkLst>
          <pc:docMk/>
          <pc:sldMk cId="550339973" sldId="264"/>
        </pc:sldMkLst>
        <pc:spChg chg="add mod">
          <ac:chgData name="user1" userId="a6fe47c2-f6c6-46e7-b7f1-2cd07aecf21e" providerId="ADAL" clId="{65A215AC-E754-4D86-9A70-795359E10085}" dt="2022-01-23T19:31:25.646" v="616" actId="1582"/>
          <ac:spMkLst>
            <pc:docMk/>
            <pc:sldMk cId="550339973" sldId="264"/>
            <ac:spMk id="2" creationId="{45E44F66-8045-484D-B8D3-1C6F393DB1ED}"/>
          </ac:spMkLst>
        </pc:spChg>
        <pc:spChg chg="mod">
          <ac:chgData name="user1" userId="a6fe47c2-f6c6-46e7-b7f1-2cd07aecf21e" providerId="ADAL" clId="{65A215AC-E754-4D86-9A70-795359E10085}" dt="2022-01-23T19:32:32.508" v="627" actId="14100"/>
          <ac:spMkLst>
            <pc:docMk/>
            <pc:sldMk cId="550339973" sldId="264"/>
            <ac:spMk id="10" creationId="{3AB66545-7BC8-4DFC-81A8-16A418124414}"/>
          </ac:spMkLst>
        </pc:spChg>
        <pc:picChg chg="del">
          <ac:chgData name="user1" userId="a6fe47c2-f6c6-46e7-b7f1-2cd07aecf21e" providerId="ADAL" clId="{65A215AC-E754-4D86-9A70-795359E10085}" dt="2022-01-23T19:17:59.157" v="342" actId="478"/>
          <ac:picMkLst>
            <pc:docMk/>
            <pc:sldMk cId="550339973" sldId="264"/>
            <ac:picMk id="8" creationId="{BFC357C5-8D7F-4FEF-8EB8-3AA701892852}"/>
          </ac:picMkLst>
        </pc:picChg>
      </pc:sldChg>
      <pc:sldChg chg="addSp delSp modSp mod modAnim">
        <pc:chgData name="user1" userId="a6fe47c2-f6c6-46e7-b7f1-2cd07aecf21e" providerId="ADAL" clId="{65A215AC-E754-4D86-9A70-795359E10085}" dt="2022-01-23T20:00:59.511" v="1077"/>
        <pc:sldMkLst>
          <pc:docMk/>
          <pc:sldMk cId="1625171595" sldId="265"/>
        </pc:sldMkLst>
        <pc:spChg chg="mod">
          <ac:chgData name="user1" userId="a6fe47c2-f6c6-46e7-b7f1-2cd07aecf21e" providerId="ADAL" clId="{65A215AC-E754-4D86-9A70-795359E10085}" dt="2022-01-23T19:27:23.605" v="579" actId="14861"/>
          <ac:spMkLst>
            <pc:docMk/>
            <pc:sldMk cId="1625171595" sldId="265"/>
            <ac:spMk id="3" creationId="{00000000-0000-0000-0000-000000000000}"/>
          </ac:spMkLst>
        </pc:spChg>
        <pc:spChg chg="add mod">
          <ac:chgData name="user1" userId="a6fe47c2-f6c6-46e7-b7f1-2cd07aecf21e" providerId="ADAL" clId="{65A215AC-E754-4D86-9A70-795359E10085}" dt="2022-01-23T19:33:12.844" v="628"/>
          <ac:spMkLst>
            <pc:docMk/>
            <pc:sldMk cId="1625171595" sldId="265"/>
            <ac:spMk id="4" creationId="{BF3F2979-CB6D-41F8-8260-F332C4FD93B8}"/>
          </ac:spMkLst>
        </pc:spChg>
        <pc:spChg chg="mod">
          <ac:chgData name="user1" userId="a6fe47c2-f6c6-46e7-b7f1-2cd07aecf21e" providerId="ADAL" clId="{65A215AC-E754-4D86-9A70-795359E10085}" dt="2022-01-23T19:23:05.408" v="347" actId="1076"/>
          <ac:spMkLst>
            <pc:docMk/>
            <pc:sldMk cId="1625171595" sldId="265"/>
            <ac:spMk id="11" creationId="{AD32C54E-5B28-4368-9061-4ABAAB3549D2}"/>
          </ac:spMkLst>
        </pc:spChg>
        <pc:spChg chg="mod">
          <ac:chgData name="user1" userId="a6fe47c2-f6c6-46e7-b7f1-2cd07aecf21e" providerId="ADAL" clId="{65A215AC-E754-4D86-9A70-795359E10085}" dt="2022-01-23T19:23:34.832" v="478" actId="1037"/>
          <ac:spMkLst>
            <pc:docMk/>
            <pc:sldMk cId="1625171595" sldId="265"/>
            <ac:spMk id="12" creationId="{74FC649E-E453-4018-913B-0183D759A6D4}"/>
          </ac:spMkLst>
        </pc:spChg>
        <pc:spChg chg="mod">
          <ac:chgData name="user1" userId="a6fe47c2-f6c6-46e7-b7f1-2cd07aecf21e" providerId="ADAL" clId="{65A215AC-E754-4D86-9A70-795359E10085}" dt="2022-01-23T19:23:34.832" v="478" actId="1037"/>
          <ac:spMkLst>
            <pc:docMk/>
            <pc:sldMk cId="1625171595" sldId="265"/>
            <ac:spMk id="13" creationId="{C583D9ED-8B54-4D0F-88B5-37B1AC797E63}"/>
          </ac:spMkLst>
        </pc:spChg>
        <pc:spChg chg="mod">
          <ac:chgData name="user1" userId="a6fe47c2-f6c6-46e7-b7f1-2cd07aecf21e" providerId="ADAL" clId="{65A215AC-E754-4D86-9A70-795359E10085}" dt="2022-01-23T19:23:34.832" v="478" actId="1037"/>
          <ac:spMkLst>
            <pc:docMk/>
            <pc:sldMk cId="1625171595" sldId="265"/>
            <ac:spMk id="14" creationId="{5BDD2722-EC1E-4E2E-A101-70354BC9FD09}"/>
          </ac:spMkLst>
        </pc:spChg>
        <pc:spChg chg="mod">
          <ac:chgData name="user1" userId="a6fe47c2-f6c6-46e7-b7f1-2cd07aecf21e" providerId="ADAL" clId="{65A215AC-E754-4D86-9A70-795359E10085}" dt="2022-01-23T19:23:34.832" v="478" actId="1037"/>
          <ac:spMkLst>
            <pc:docMk/>
            <pc:sldMk cId="1625171595" sldId="265"/>
            <ac:spMk id="15" creationId="{D52D6382-58FF-492B-A4BB-A4AB9BF7D2C0}"/>
          </ac:spMkLst>
        </pc:spChg>
        <pc:picChg chg="del">
          <ac:chgData name="user1" userId="a6fe47c2-f6c6-46e7-b7f1-2cd07aecf21e" providerId="ADAL" clId="{65A215AC-E754-4D86-9A70-795359E10085}" dt="2022-01-23T19:17:45.577" v="341" actId="478"/>
          <ac:picMkLst>
            <pc:docMk/>
            <pc:sldMk cId="1625171595" sldId="265"/>
            <ac:picMk id="16" creationId="{778BE067-A8F5-4674-B958-88CD128B3B1E}"/>
          </ac:picMkLst>
        </pc:picChg>
      </pc:sldChg>
      <pc:sldChg chg="addSp delSp modSp mod modAnim">
        <pc:chgData name="user1" userId="a6fe47c2-f6c6-46e7-b7f1-2cd07aecf21e" providerId="ADAL" clId="{65A215AC-E754-4D86-9A70-795359E10085}" dt="2022-01-23T20:31:09.102" v="1432" actId="207"/>
        <pc:sldMkLst>
          <pc:docMk/>
          <pc:sldMk cId="1151730082" sldId="266"/>
        </pc:sldMkLst>
        <pc:spChg chg="add mod">
          <ac:chgData name="user1" userId="a6fe47c2-f6c6-46e7-b7f1-2cd07aecf21e" providerId="ADAL" clId="{65A215AC-E754-4D86-9A70-795359E10085}" dt="2022-01-23T20:31:09.102" v="1432" actId="207"/>
          <ac:spMkLst>
            <pc:docMk/>
            <pc:sldMk cId="1151730082" sldId="266"/>
            <ac:spMk id="2" creationId="{588722B7-18FF-4FDB-9C49-6BCF17F1EF2E}"/>
          </ac:spMkLst>
        </pc:spChg>
        <pc:spChg chg="del">
          <ac:chgData name="user1" userId="a6fe47c2-f6c6-46e7-b7f1-2cd07aecf21e" providerId="ADAL" clId="{65A215AC-E754-4D86-9A70-795359E10085}" dt="2022-01-23T19:34:44.369" v="629" actId="478"/>
          <ac:spMkLst>
            <pc:docMk/>
            <pc:sldMk cId="1151730082" sldId="266"/>
            <ac:spMk id="8" creationId="{304882B7-7017-493A-BB00-3A0DC0D722EC}"/>
          </ac:spMkLst>
        </pc:spChg>
        <pc:spChg chg="mod">
          <ac:chgData name="user1" userId="a6fe47c2-f6c6-46e7-b7f1-2cd07aecf21e" providerId="ADAL" clId="{65A215AC-E754-4D86-9A70-795359E10085}" dt="2022-01-23T19:40:46.421" v="942" actId="20577"/>
          <ac:spMkLst>
            <pc:docMk/>
            <pc:sldMk cId="1151730082" sldId="266"/>
            <ac:spMk id="10" creationId="{3AB66545-7BC8-4DFC-81A8-16A418124414}"/>
          </ac:spMkLst>
        </pc:spChg>
        <pc:picChg chg="mod">
          <ac:chgData name="user1" userId="a6fe47c2-f6c6-46e7-b7f1-2cd07aecf21e" providerId="ADAL" clId="{65A215AC-E754-4D86-9A70-795359E10085}" dt="2022-01-23T19:37:24.750" v="818" actId="1076"/>
          <ac:picMkLst>
            <pc:docMk/>
            <pc:sldMk cId="1151730082" sldId="266"/>
            <ac:picMk id="5" creationId="{00000000-0000-0000-0000-000000000000}"/>
          </ac:picMkLst>
        </pc:picChg>
        <pc:picChg chg="del">
          <ac:chgData name="user1" userId="a6fe47c2-f6c6-46e7-b7f1-2cd07aecf21e" providerId="ADAL" clId="{65A215AC-E754-4D86-9A70-795359E10085}" dt="2022-01-23T19:18:01.457" v="343" actId="478"/>
          <ac:picMkLst>
            <pc:docMk/>
            <pc:sldMk cId="1151730082" sldId="266"/>
            <ac:picMk id="11" creationId="{F6EBE831-F660-47EB-9EC8-0DECF4E29077}"/>
          </ac:picMkLst>
        </pc:picChg>
        <pc:picChg chg="add del mod">
          <ac:chgData name="user1" userId="a6fe47c2-f6c6-46e7-b7f1-2cd07aecf21e" providerId="ADAL" clId="{65A215AC-E754-4D86-9A70-795359E10085}" dt="2022-01-23T20:26:14.856" v="1147" actId="478"/>
          <ac:picMkLst>
            <pc:docMk/>
            <pc:sldMk cId="1151730082" sldId="266"/>
            <ac:picMk id="12" creationId="{67720B5C-04FB-4046-98C0-E7498BBCB3E9}"/>
          </ac:picMkLst>
        </pc:picChg>
      </pc:sldChg>
      <pc:sldChg chg="delSp mod">
        <pc:chgData name="user1" userId="a6fe47c2-f6c6-46e7-b7f1-2cd07aecf21e" providerId="ADAL" clId="{65A215AC-E754-4D86-9A70-795359E10085}" dt="2022-01-23T19:15:01.372" v="296" actId="478"/>
        <pc:sldMkLst>
          <pc:docMk/>
          <pc:sldMk cId="861376651" sldId="267"/>
        </pc:sldMkLst>
        <pc:picChg chg="del">
          <ac:chgData name="user1" userId="a6fe47c2-f6c6-46e7-b7f1-2cd07aecf21e" providerId="ADAL" clId="{65A215AC-E754-4D86-9A70-795359E10085}" dt="2022-01-23T19:15:01.372" v="296" actId="478"/>
          <ac:picMkLst>
            <pc:docMk/>
            <pc:sldMk cId="861376651" sldId="267"/>
            <ac:picMk id="20" creationId="{9863F83F-D135-4459-8401-8E9FBDF29B75}"/>
          </ac:picMkLst>
        </pc:picChg>
      </pc:sldChg>
      <pc:sldChg chg="delSp modSp mod">
        <pc:chgData name="user1" userId="a6fe47c2-f6c6-46e7-b7f1-2cd07aecf21e" providerId="ADAL" clId="{65A215AC-E754-4D86-9A70-795359E10085}" dt="2022-01-23T19:17:09.976" v="338"/>
        <pc:sldMkLst>
          <pc:docMk/>
          <pc:sldMk cId="4019409025" sldId="268"/>
        </pc:sldMkLst>
        <pc:spChg chg="mod">
          <ac:chgData name="user1" userId="a6fe47c2-f6c6-46e7-b7f1-2cd07aecf21e" providerId="ADAL" clId="{65A215AC-E754-4D86-9A70-795359E10085}" dt="2022-01-23T19:16:39.377" v="331" actId="20577"/>
          <ac:spMkLst>
            <pc:docMk/>
            <pc:sldMk cId="4019409025" sldId="268"/>
            <ac:spMk id="28" creationId="{D2764D92-53CE-4D93-A23A-D975BC7DB4B0}"/>
          </ac:spMkLst>
        </pc:spChg>
        <pc:graphicFrameChg chg="mod modGraphic">
          <ac:chgData name="user1" userId="a6fe47c2-f6c6-46e7-b7f1-2cd07aecf21e" providerId="ADAL" clId="{65A215AC-E754-4D86-9A70-795359E10085}" dt="2022-01-23T19:17:09.976" v="338"/>
          <ac:graphicFrameMkLst>
            <pc:docMk/>
            <pc:sldMk cId="4019409025" sldId="268"/>
            <ac:graphicFrameMk id="24" creationId="{B07CCB44-360E-4C20-ACD3-0B6C29873227}"/>
          </ac:graphicFrameMkLst>
        </pc:graphicFrameChg>
        <pc:picChg chg="del">
          <ac:chgData name="user1" userId="a6fe47c2-f6c6-46e7-b7f1-2cd07aecf21e" providerId="ADAL" clId="{65A215AC-E754-4D86-9A70-795359E10085}" dt="2022-01-23T19:15:54.887" v="301" actId="478"/>
          <ac:picMkLst>
            <pc:docMk/>
            <pc:sldMk cId="4019409025" sldId="268"/>
            <ac:picMk id="14" creationId="{095BA76C-74B1-4F3F-85BE-C5B872E07E04}"/>
          </ac:picMkLst>
        </pc:picChg>
      </pc:sldChg>
      <pc:sldChg chg="delSp mod">
        <pc:chgData name="user1" userId="a6fe47c2-f6c6-46e7-b7f1-2cd07aecf21e" providerId="ADAL" clId="{65A215AC-E754-4D86-9A70-795359E10085}" dt="2022-01-23T19:15:03.952" v="297" actId="478"/>
        <pc:sldMkLst>
          <pc:docMk/>
          <pc:sldMk cId="966092554" sldId="269"/>
        </pc:sldMkLst>
        <pc:picChg chg="del">
          <ac:chgData name="user1" userId="a6fe47c2-f6c6-46e7-b7f1-2cd07aecf21e" providerId="ADAL" clId="{65A215AC-E754-4D86-9A70-795359E10085}" dt="2022-01-23T19:15:03.952" v="297" actId="478"/>
          <ac:picMkLst>
            <pc:docMk/>
            <pc:sldMk cId="966092554" sldId="269"/>
            <ac:picMk id="20" creationId="{F4FEC71C-E4D8-4D6E-8E91-4F3C5F40028E}"/>
          </ac:picMkLst>
        </pc:picChg>
      </pc:sldChg>
      <pc:sldChg chg="addSp delSp modSp mod">
        <pc:chgData name="user1" userId="a6fe47c2-f6c6-46e7-b7f1-2cd07aecf21e" providerId="ADAL" clId="{65A215AC-E754-4D86-9A70-795359E10085}" dt="2022-01-23T20:30:42.466" v="1431" actId="115"/>
        <pc:sldMkLst>
          <pc:docMk/>
          <pc:sldMk cId="525809790" sldId="270"/>
        </pc:sldMkLst>
        <pc:spChg chg="add mod">
          <ac:chgData name="user1" userId="a6fe47c2-f6c6-46e7-b7f1-2cd07aecf21e" providerId="ADAL" clId="{65A215AC-E754-4D86-9A70-795359E10085}" dt="2022-01-23T20:30:42.466" v="1431" actId="115"/>
          <ac:spMkLst>
            <pc:docMk/>
            <pc:sldMk cId="525809790" sldId="270"/>
            <ac:spMk id="10" creationId="{8BA01EA0-D425-460A-B7F2-FA2A964A0550}"/>
          </ac:spMkLst>
        </pc:spChg>
        <pc:picChg chg="del">
          <ac:chgData name="user1" userId="a6fe47c2-f6c6-46e7-b7f1-2cd07aecf21e" providerId="ADAL" clId="{65A215AC-E754-4D86-9A70-795359E10085}" dt="2022-01-23T19:40:54.395" v="943" actId="478"/>
          <ac:picMkLst>
            <pc:docMk/>
            <pc:sldMk cId="525809790" sldId="270"/>
            <ac:picMk id="3" creationId="{6E8E3DD8-9E00-4B55-9363-A9EFCF11CCAF}"/>
          </ac:picMkLst>
        </pc:picChg>
        <pc:picChg chg="add del mod">
          <ac:chgData name="user1" userId="a6fe47c2-f6c6-46e7-b7f1-2cd07aecf21e" providerId="ADAL" clId="{65A215AC-E754-4D86-9A70-795359E10085}" dt="2022-01-23T20:25:43.568" v="1138" actId="21"/>
          <ac:picMkLst>
            <pc:docMk/>
            <pc:sldMk cId="525809790" sldId="270"/>
            <ac:picMk id="4" creationId="{4AAF8950-8E0B-43BE-96C7-CB3891E9FDDF}"/>
          </ac:picMkLst>
        </pc:picChg>
        <pc:picChg chg="del">
          <ac:chgData name="user1" userId="a6fe47c2-f6c6-46e7-b7f1-2cd07aecf21e" providerId="ADAL" clId="{65A215AC-E754-4D86-9A70-795359E10085}" dt="2022-01-23T19:18:04.542" v="344" actId="478"/>
          <ac:picMkLst>
            <pc:docMk/>
            <pc:sldMk cId="525809790" sldId="270"/>
            <ac:picMk id="8" creationId="{7F6D49EA-BE6F-4B46-B293-B3F130330A5C}"/>
          </ac:picMkLst>
        </pc:picChg>
      </pc:sldChg>
      <pc:sldChg chg="delSp modSp mod">
        <pc:chgData name="user1" userId="a6fe47c2-f6c6-46e7-b7f1-2cd07aecf21e" providerId="ADAL" clId="{65A215AC-E754-4D86-9A70-795359E10085}" dt="2022-01-23T19:12:29.722" v="289" actId="478"/>
        <pc:sldMkLst>
          <pc:docMk/>
          <pc:sldMk cId="4059702694" sldId="271"/>
        </pc:sldMkLst>
        <pc:spChg chg="mod">
          <ac:chgData name="user1" userId="a6fe47c2-f6c6-46e7-b7f1-2cd07aecf21e" providerId="ADAL" clId="{65A215AC-E754-4D86-9A70-795359E10085}" dt="2022-01-23T19:12:05.946" v="283" actId="20577"/>
          <ac:spMkLst>
            <pc:docMk/>
            <pc:sldMk cId="4059702694" sldId="271"/>
            <ac:spMk id="25" creationId="{4457A34C-BA07-4025-919C-E510192B609E}"/>
          </ac:spMkLst>
        </pc:spChg>
        <pc:spChg chg="mod">
          <ac:chgData name="user1" userId="a6fe47c2-f6c6-46e7-b7f1-2cd07aecf21e" providerId="ADAL" clId="{65A215AC-E754-4D86-9A70-795359E10085}" dt="2022-01-23T19:11:01.252" v="204" actId="20577"/>
          <ac:spMkLst>
            <pc:docMk/>
            <pc:sldMk cId="4059702694" sldId="271"/>
            <ac:spMk id="27" creationId="{8D94D1BD-C81B-4024-9AC6-188C0D5FB2A5}"/>
          </ac:spMkLst>
        </pc:spChg>
        <pc:spChg chg="mod">
          <ac:chgData name="user1" userId="a6fe47c2-f6c6-46e7-b7f1-2cd07aecf21e" providerId="ADAL" clId="{65A215AC-E754-4D86-9A70-795359E10085}" dt="2022-01-23T19:10:50.533" v="195" actId="20577"/>
          <ac:spMkLst>
            <pc:docMk/>
            <pc:sldMk cId="4059702694" sldId="271"/>
            <ac:spMk id="31" creationId="{93300C20-3D8A-432E-93FE-4DD9ACFBD300}"/>
          </ac:spMkLst>
        </pc:spChg>
        <pc:graphicFrameChg chg="mod">
          <ac:chgData name="user1" userId="a6fe47c2-f6c6-46e7-b7f1-2cd07aecf21e" providerId="ADAL" clId="{65A215AC-E754-4D86-9A70-795359E10085}" dt="2022-01-23T19:12:20.964" v="288"/>
          <ac:graphicFrameMkLst>
            <pc:docMk/>
            <pc:sldMk cId="4059702694" sldId="271"/>
            <ac:graphicFrameMk id="13" creationId="{6E6F10FC-F962-4F70-8829-9D8E750253D2}"/>
          </ac:graphicFrameMkLst>
        </pc:graphicFrameChg>
        <pc:picChg chg="del">
          <ac:chgData name="user1" userId="a6fe47c2-f6c6-46e7-b7f1-2cd07aecf21e" providerId="ADAL" clId="{65A215AC-E754-4D86-9A70-795359E10085}" dt="2022-01-23T19:12:29.722" v="289" actId="478"/>
          <ac:picMkLst>
            <pc:docMk/>
            <pc:sldMk cId="4059702694" sldId="271"/>
            <ac:picMk id="8" creationId="{5AAB9C54-F3BC-49BF-BC66-C487BECCAA3C}"/>
          </ac:picMkLst>
        </pc:picChg>
      </pc:sldChg>
      <pc:sldChg chg="new del">
        <pc:chgData name="user1" userId="a6fe47c2-f6c6-46e7-b7f1-2cd07aecf21e" providerId="ADAL" clId="{65A215AC-E754-4D86-9A70-795359E10085}" dt="2022-01-23T20:06:06.714" v="1087" actId="47"/>
        <pc:sldMkLst>
          <pc:docMk/>
          <pc:sldMk cId="473379303" sldId="272"/>
        </pc:sldMkLst>
      </pc:sldChg>
      <pc:sldChg chg="addSp delSp modSp add mod addAnim delAnim modAnim">
        <pc:chgData name="user1" userId="a6fe47c2-f6c6-46e7-b7f1-2cd07aecf21e" providerId="ADAL" clId="{65A215AC-E754-4D86-9A70-795359E10085}" dt="2022-01-23T20:11:41.775" v="1126" actId="113"/>
        <pc:sldMkLst>
          <pc:docMk/>
          <pc:sldMk cId="3456418109" sldId="273"/>
        </pc:sldMkLst>
        <pc:spChg chg="del mod">
          <ac:chgData name="user1" userId="a6fe47c2-f6c6-46e7-b7f1-2cd07aecf21e" providerId="ADAL" clId="{65A215AC-E754-4D86-9A70-795359E10085}" dt="2022-01-23T20:06:18.113" v="1090" actId="478"/>
          <ac:spMkLst>
            <pc:docMk/>
            <pc:sldMk cId="3456418109" sldId="273"/>
            <ac:spMk id="3" creationId="{00000000-0000-0000-0000-000000000000}"/>
          </ac:spMkLst>
        </pc:spChg>
        <pc:spChg chg="add del mod">
          <ac:chgData name="user1" userId="a6fe47c2-f6c6-46e7-b7f1-2cd07aecf21e" providerId="ADAL" clId="{65A215AC-E754-4D86-9A70-795359E10085}" dt="2022-01-23T20:08:17.997" v="1108" actId="11529"/>
          <ac:spMkLst>
            <pc:docMk/>
            <pc:sldMk cId="3456418109" sldId="273"/>
            <ac:spMk id="4" creationId="{FB3966FA-C58A-4C37-88AC-AF5134B8AAA6}"/>
          </ac:spMkLst>
        </pc:spChg>
        <pc:spChg chg="del">
          <ac:chgData name="user1" userId="a6fe47c2-f6c6-46e7-b7f1-2cd07aecf21e" providerId="ADAL" clId="{65A215AC-E754-4D86-9A70-795359E10085}" dt="2022-01-23T20:06:19.962" v="1091" actId="478"/>
          <ac:spMkLst>
            <pc:docMk/>
            <pc:sldMk cId="3456418109" sldId="273"/>
            <ac:spMk id="6" creationId="{86FB5A4C-BC8D-420E-B930-68635603EF4C}"/>
          </ac:spMkLst>
        </pc:spChg>
        <pc:spChg chg="add del mod">
          <ac:chgData name="user1" userId="a6fe47c2-f6c6-46e7-b7f1-2cd07aecf21e" providerId="ADAL" clId="{65A215AC-E754-4D86-9A70-795359E10085}" dt="2022-01-23T20:11:41.775" v="1126" actId="113"/>
          <ac:spMkLst>
            <pc:docMk/>
            <pc:sldMk cId="3456418109" sldId="273"/>
            <ac:spMk id="8" creationId="{ECED85A6-7B0A-4EA7-B5CA-302228781F7F}"/>
          </ac:spMkLst>
        </pc:spChg>
        <pc:spChg chg="del">
          <ac:chgData name="user1" userId="a6fe47c2-f6c6-46e7-b7f1-2cd07aecf21e" providerId="ADAL" clId="{65A215AC-E754-4D86-9A70-795359E10085}" dt="2022-01-23T20:06:13.739" v="1089" actId="478"/>
          <ac:spMkLst>
            <pc:docMk/>
            <pc:sldMk cId="3456418109" sldId="273"/>
            <ac:spMk id="10" creationId="{2247ABAE-D59B-470B-BB3E-37082B28768B}"/>
          </ac:spMkLst>
        </pc:spChg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E25A21-F5E3-492F-A2A3-A15BB1C3E5B6}" type="doc">
      <dgm:prSet loTypeId="urn:microsoft.com/office/officeart/2005/8/layout/gear1" loCatId="cycle" qsTypeId="urn:microsoft.com/office/officeart/2005/8/quickstyle/simple1" qsCatId="simple" csTypeId="urn:microsoft.com/office/officeart/2005/8/colors/accent0_3" csCatId="mainScheme" phldr="1"/>
      <dgm:spPr/>
    </dgm:pt>
    <dgm:pt modelId="{9F55E050-B8A1-4685-B4C4-1E148BB1A04E}">
      <dgm:prSet phldrT="[Κείμενο]" custT="1"/>
      <dgm:spPr/>
      <dgm:t>
        <a:bodyPr/>
        <a:lstStyle/>
        <a:p>
          <a:r>
            <a: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Regional Alliances for Innovation Transfer</a:t>
          </a:r>
          <a:endParaRPr lang="el-GR" sz="1200" dirty="0"/>
        </a:p>
      </dgm:t>
    </dgm:pt>
    <dgm:pt modelId="{E68210E2-F3E6-4A3A-8D5B-2E1DE8244E8D}" type="parTrans" cxnId="{AEE70BB4-355A-417D-8E7F-B48064412CA8}">
      <dgm:prSet/>
      <dgm:spPr/>
      <dgm:t>
        <a:bodyPr/>
        <a:lstStyle/>
        <a:p>
          <a:endParaRPr lang="el-GR" sz="4400"/>
        </a:p>
      </dgm:t>
    </dgm:pt>
    <dgm:pt modelId="{D311595D-E762-42B4-985A-E0F112265A8D}" type="sibTrans" cxnId="{AEE70BB4-355A-417D-8E7F-B48064412CA8}">
      <dgm:prSet/>
      <dgm:spPr/>
      <dgm:t>
        <a:bodyPr/>
        <a:lstStyle/>
        <a:p>
          <a:endParaRPr lang="el-GR" sz="4400"/>
        </a:p>
      </dgm:t>
    </dgm:pt>
    <dgm:pt modelId="{C5D1EECE-ACE4-43F9-9390-BA523D9A7912}">
      <dgm:prSet phldrT="[Κείμενο]" custT="1"/>
      <dgm:spPr/>
      <dgm:t>
        <a:bodyPr/>
        <a:lstStyle/>
        <a:p>
          <a:r>
            <a: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Regional Innovation Facility Points</a:t>
          </a:r>
          <a:endParaRPr lang="el-GR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E610B3-71F0-4575-AD57-000CD8CC4BB1}" type="parTrans" cxnId="{0689191E-31CC-4E0B-A947-2EC1EBB267F9}">
      <dgm:prSet/>
      <dgm:spPr/>
      <dgm:t>
        <a:bodyPr/>
        <a:lstStyle/>
        <a:p>
          <a:endParaRPr lang="el-GR" sz="4400"/>
        </a:p>
      </dgm:t>
    </dgm:pt>
    <dgm:pt modelId="{B91D7818-F530-469A-B44E-A8FA73529FAF}" type="sibTrans" cxnId="{0689191E-31CC-4E0B-A947-2EC1EBB267F9}">
      <dgm:prSet/>
      <dgm:spPr/>
      <dgm:t>
        <a:bodyPr/>
        <a:lstStyle/>
        <a:p>
          <a:endParaRPr lang="el-GR" sz="4400"/>
        </a:p>
      </dgm:t>
    </dgm:pt>
    <dgm:pt modelId="{270D7532-8368-491A-AAFE-06D57A7A401B}">
      <dgm:prSet phldrT="[Κείμενο]" custT="1"/>
      <dgm:spPr/>
      <dgm:t>
        <a:bodyPr/>
        <a:lstStyle/>
        <a:p>
          <a:r>
            <a: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E-Bazaar</a:t>
          </a:r>
          <a:endParaRPr lang="el-GR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92DC08-DFA2-43B0-B6B1-2277AEBA4BF0}" type="parTrans" cxnId="{77A27265-E5D7-4C56-9EC9-878EB9DD3949}">
      <dgm:prSet/>
      <dgm:spPr/>
      <dgm:t>
        <a:bodyPr/>
        <a:lstStyle/>
        <a:p>
          <a:endParaRPr lang="el-GR" sz="4400"/>
        </a:p>
      </dgm:t>
    </dgm:pt>
    <dgm:pt modelId="{91A977BA-F4DC-43FA-B9FF-A9B1F4AD2F76}" type="sibTrans" cxnId="{77A27265-E5D7-4C56-9EC9-878EB9DD3949}">
      <dgm:prSet/>
      <dgm:spPr/>
      <dgm:t>
        <a:bodyPr/>
        <a:lstStyle/>
        <a:p>
          <a:endParaRPr lang="el-GR" sz="4400"/>
        </a:p>
      </dgm:t>
    </dgm:pt>
    <dgm:pt modelId="{D084B24B-C7E2-434F-A9A5-80A4C7B7B45A}" type="pres">
      <dgm:prSet presAssocID="{08E25A21-F5E3-492F-A2A3-A15BB1C3E5B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50761D5-6A38-472F-907D-DC85F6817B2C}" type="pres">
      <dgm:prSet presAssocID="{9F55E050-B8A1-4685-B4C4-1E148BB1A04E}" presName="gear1" presStyleLbl="node1" presStyleIdx="0" presStyleCnt="3" custScaleX="88714" custScaleY="80077" custLinFactNeighborX="-16406" custLinFactNeighborY="-17734">
        <dgm:presLayoutVars>
          <dgm:chMax val="1"/>
          <dgm:bulletEnabled val="1"/>
        </dgm:presLayoutVars>
      </dgm:prSet>
      <dgm:spPr/>
    </dgm:pt>
    <dgm:pt modelId="{5D802BB6-3228-4531-A465-97F69B0BC4C6}" type="pres">
      <dgm:prSet presAssocID="{9F55E050-B8A1-4685-B4C4-1E148BB1A04E}" presName="gear1srcNode" presStyleLbl="node1" presStyleIdx="0" presStyleCnt="3"/>
      <dgm:spPr/>
    </dgm:pt>
    <dgm:pt modelId="{09E40B2C-ED67-44A6-A8ED-5A9DF72E4B78}" type="pres">
      <dgm:prSet presAssocID="{9F55E050-B8A1-4685-B4C4-1E148BB1A04E}" presName="gear1dstNode" presStyleLbl="node1" presStyleIdx="0" presStyleCnt="3"/>
      <dgm:spPr/>
    </dgm:pt>
    <dgm:pt modelId="{8DA3C9A7-6FEA-4BB7-850A-180B8C3864B4}" type="pres">
      <dgm:prSet presAssocID="{C5D1EECE-ACE4-43F9-9390-BA523D9A7912}" presName="gear2" presStyleLbl="node1" presStyleIdx="1" presStyleCnt="3" custScaleX="107484" custLinFactNeighborX="-22052" custLinFactNeighborY="-28112">
        <dgm:presLayoutVars>
          <dgm:chMax val="1"/>
          <dgm:bulletEnabled val="1"/>
        </dgm:presLayoutVars>
      </dgm:prSet>
      <dgm:spPr/>
    </dgm:pt>
    <dgm:pt modelId="{418DE6AD-EB1F-4426-8597-2DFA53B41200}" type="pres">
      <dgm:prSet presAssocID="{C5D1EECE-ACE4-43F9-9390-BA523D9A7912}" presName="gear2srcNode" presStyleLbl="node1" presStyleIdx="1" presStyleCnt="3"/>
      <dgm:spPr/>
    </dgm:pt>
    <dgm:pt modelId="{B2BFD375-4C06-41C6-B073-3515BD4F08C0}" type="pres">
      <dgm:prSet presAssocID="{C5D1EECE-ACE4-43F9-9390-BA523D9A7912}" presName="gear2dstNode" presStyleLbl="node1" presStyleIdx="1" presStyleCnt="3"/>
      <dgm:spPr/>
    </dgm:pt>
    <dgm:pt modelId="{1A7BE096-AD9C-42B3-8B55-350A5EE95BB8}" type="pres">
      <dgm:prSet presAssocID="{270D7532-8368-491A-AAFE-06D57A7A401B}" presName="gear3" presStyleLbl="node1" presStyleIdx="2" presStyleCnt="3" custLinFactNeighborX="9310" custLinFactNeighborY="3193"/>
      <dgm:spPr/>
    </dgm:pt>
    <dgm:pt modelId="{4F136D46-AEF4-4B77-BCE5-F788FC117952}" type="pres">
      <dgm:prSet presAssocID="{270D7532-8368-491A-AAFE-06D57A7A401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230F1ED-7801-4466-9E53-CD44FC73FC12}" type="pres">
      <dgm:prSet presAssocID="{270D7532-8368-491A-AAFE-06D57A7A401B}" presName="gear3srcNode" presStyleLbl="node1" presStyleIdx="2" presStyleCnt="3"/>
      <dgm:spPr/>
    </dgm:pt>
    <dgm:pt modelId="{F5441AD4-3069-43F0-893D-199CD63AB196}" type="pres">
      <dgm:prSet presAssocID="{270D7532-8368-491A-AAFE-06D57A7A401B}" presName="gear3dstNode" presStyleLbl="node1" presStyleIdx="2" presStyleCnt="3"/>
      <dgm:spPr/>
    </dgm:pt>
    <dgm:pt modelId="{A594ED06-9684-43AD-9075-10558604A166}" type="pres">
      <dgm:prSet presAssocID="{D311595D-E762-42B4-985A-E0F112265A8D}" presName="connector1" presStyleLbl="sibTrans2D1" presStyleIdx="0" presStyleCnt="3" custAng="2937545" custScaleX="63266" custScaleY="78579" custLinFactNeighborX="-13462" custLinFactNeighborY="-5401"/>
      <dgm:spPr/>
    </dgm:pt>
    <dgm:pt modelId="{EA2C0540-C4CF-4934-A6B2-D96CAA6EC5E8}" type="pres">
      <dgm:prSet presAssocID="{B91D7818-F530-469A-B44E-A8FA73529FAF}" presName="connector2" presStyleLbl="sibTrans2D1" presStyleIdx="1" presStyleCnt="3" custLinFactNeighborX="-20169" custLinFactNeighborY="-16753"/>
      <dgm:spPr/>
    </dgm:pt>
    <dgm:pt modelId="{40F8F8AA-79DE-468F-BFC9-5D5C25176986}" type="pres">
      <dgm:prSet presAssocID="{91A977BA-F4DC-43FA-B9FF-A9B1F4AD2F76}" presName="connector3" presStyleLbl="sibTrans2D1" presStyleIdx="2" presStyleCnt="3" custAng="2066360" custLinFactNeighborX="10208" custLinFactNeighborY="2797"/>
      <dgm:spPr/>
    </dgm:pt>
  </dgm:ptLst>
  <dgm:cxnLst>
    <dgm:cxn modelId="{2EA37E09-7E38-4CD5-8B2E-21216AC10D07}" type="presOf" srcId="{9F55E050-B8A1-4685-B4C4-1E148BB1A04E}" destId="{09E40B2C-ED67-44A6-A8ED-5A9DF72E4B78}" srcOrd="2" destOrd="0" presId="urn:microsoft.com/office/officeart/2005/8/layout/gear1"/>
    <dgm:cxn modelId="{A51FFE13-1A37-4B0C-AC2C-6A78022D1A55}" type="presOf" srcId="{270D7532-8368-491A-AAFE-06D57A7A401B}" destId="{4F136D46-AEF4-4B77-BCE5-F788FC117952}" srcOrd="1" destOrd="0" presId="urn:microsoft.com/office/officeart/2005/8/layout/gear1"/>
    <dgm:cxn modelId="{6AD66E1D-5CDD-4EE1-A24D-77352EEF9F69}" type="presOf" srcId="{D311595D-E762-42B4-985A-E0F112265A8D}" destId="{A594ED06-9684-43AD-9075-10558604A166}" srcOrd="0" destOrd="0" presId="urn:microsoft.com/office/officeart/2005/8/layout/gear1"/>
    <dgm:cxn modelId="{0689191E-31CC-4E0B-A947-2EC1EBB267F9}" srcId="{08E25A21-F5E3-492F-A2A3-A15BB1C3E5B6}" destId="{C5D1EECE-ACE4-43F9-9390-BA523D9A7912}" srcOrd="1" destOrd="0" parTransId="{49E610B3-71F0-4575-AD57-000CD8CC4BB1}" sibTransId="{B91D7818-F530-469A-B44E-A8FA73529FAF}"/>
    <dgm:cxn modelId="{BEA9FE63-9005-447B-9919-9A0094115C27}" type="presOf" srcId="{91A977BA-F4DC-43FA-B9FF-A9B1F4AD2F76}" destId="{40F8F8AA-79DE-468F-BFC9-5D5C25176986}" srcOrd="0" destOrd="0" presId="urn:microsoft.com/office/officeart/2005/8/layout/gear1"/>
    <dgm:cxn modelId="{77A27265-E5D7-4C56-9EC9-878EB9DD3949}" srcId="{08E25A21-F5E3-492F-A2A3-A15BB1C3E5B6}" destId="{270D7532-8368-491A-AAFE-06D57A7A401B}" srcOrd="2" destOrd="0" parTransId="{5092DC08-DFA2-43B0-B6B1-2277AEBA4BF0}" sibTransId="{91A977BA-F4DC-43FA-B9FF-A9B1F4AD2F76}"/>
    <dgm:cxn modelId="{A4164C6A-2ABA-4A9F-9759-8E613D57FBCE}" type="presOf" srcId="{B91D7818-F530-469A-B44E-A8FA73529FAF}" destId="{EA2C0540-C4CF-4934-A6B2-D96CAA6EC5E8}" srcOrd="0" destOrd="0" presId="urn:microsoft.com/office/officeart/2005/8/layout/gear1"/>
    <dgm:cxn modelId="{CFBDF04B-11C5-41FE-B9F4-9268838F5FE5}" type="presOf" srcId="{270D7532-8368-491A-AAFE-06D57A7A401B}" destId="{1A7BE096-AD9C-42B3-8B55-350A5EE95BB8}" srcOrd="0" destOrd="0" presId="urn:microsoft.com/office/officeart/2005/8/layout/gear1"/>
    <dgm:cxn modelId="{E4B67A6F-9F57-44B8-AAC2-BE6DAED27924}" type="presOf" srcId="{9F55E050-B8A1-4685-B4C4-1E148BB1A04E}" destId="{5D802BB6-3228-4531-A465-97F69B0BC4C6}" srcOrd="1" destOrd="0" presId="urn:microsoft.com/office/officeart/2005/8/layout/gear1"/>
    <dgm:cxn modelId="{C51A0688-5709-4205-9243-CB651BE3ED07}" type="presOf" srcId="{270D7532-8368-491A-AAFE-06D57A7A401B}" destId="{F5441AD4-3069-43F0-893D-199CD63AB196}" srcOrd="3" destOrd="0" presId="urn:microsoft.com/office/officeart/2005/8/layout/gear1"/>
    <dgm:cxn modelId="{139D418B-72E0-48ED-B5E2-A6470736994A}" type="presOf" srcId="{270D7532-8368-491A-AAFE-06D57A7A401B}" destId="{7230F1ED-7801-4466-9E53-CD44FC73FC12}" srcOrd="2" destOrd="0" presId="urn:microsoft.com/office/officeart/2005/8/layout/gear1"/>
    <dgm:cxn modelId="{0F096C9F-2041-43F9-A0C6-612983E5404F}" type="presOf" srcId="{9F55E050-B8A1-4685-B4C4-1E148BB1A04E}" destId="{D50761D5-6A38-472F-907D-DC85F6817B2C}" srcOrd="0" destOrd="0" presId="urn:microsoft.com/office/officeart/2005/8/layout/gear1"/>
    <dgm:cxn modelId="{34523EA2-27AB-4DB3-974F-EE7F1814D3A5}" type="presOf" srcId="{C5D1EECE-ACE4-43F9-9390-BA523D9A7912}" destId="{B2BFD375-4C06-41C6-B073-3515BD4F08C0}" srcOrd="2" destOrd="0" presId="urn:microsoft.com/office/officeart/2005/8/layout/gear1"/>
    <dgm:cxn modelId="{4279E3A7-9CBC-4EAE-AEE2-6313E2D18826}" type="presOf" srcId="{C5D1EECE-ACE4-43F9-9390-BA523D9A7912}" destId="{418DE6AD-EB1F-4426-8597-2DFA53B41200}" srcOrd="1" destOrd="0" presId="urn:microsoft.com/office/officeart/2005/8/layout/gear1"/>
    <dgm:cxn modelId="{628C68AE-B297-4A4A-A030-6AB0C5DB3E6A}" type="presOf" srcId="{C5D1EECE-ACE4-43F9-9390-BA523D9A7912}" destId="{8DA3C9A7-6FEA-4BB7-850A-180B8C3864B4}" srcOrd="0" destOrd="0" presId="urn:microsoft.com/office/officeart/2005/8/layout/gear1"/>
    <dgm:cxn modelId="{AEE70BB4-355A-417D-8E7F-B48064412CA8}" srcId="{08E25A21-F5E3-492F-A2A3-A15BB1C3E5B6}" destId="{9F55E050-B8A1-4685-B4C4-1E148BB1A04E}" srcOrd="0" destOrd="0" parTransId="{E68210E2-F3E6-4A3A-8D5B-2E1DE8244E8D}" sibTransId="{D311595D-E762-42B4-985A-E0F112265A8D}"/>
    <dgm:cxn modelId="{58D4D6E3-DEA8-4863-AAEA-2E096B9086D2}" type="presOf" srcId="{08E25A21-F5E3-492F-A2A3-A15BB1C3E5B6}" destId="{D084B24B-C7E2-434F-A9A5-80A4C7B7B45A}" srcOrd="0" destOrd="0" presId="urn:microsoft.com/office/officeart/2005/8/layout/gear1"/>
    <dgm:cxn modelId="{F4497C79-06DD-4948-9E7C-53597F642A83}" type="presParOf" srcId="{D084B24B-C7E2-434F-A9A5-80A4C7B7B45A}" destId="{D50761D5-6A38-472F-907D-DC85F6817B2C}" srcOrd="0" destOrd="0" presId="urn:microsoft.com/office/officeart/2005/8/layout/gear1"/>
    <dgm:cxn modelId="{89249F41-E12C-47BC-9EE6-425A4837E002}" type="presParOf" srcId="{D084B24B-C7E2-434F-A9A5-80A4C7B7B45A}" destId="{5D802BB6-3228-4531-A465-97F69B0BC4C6}" srcOrd="1" destOrd="0" presId="urn:microsoft.com/office/officeart/2005/8/layout/gear1"/>
    <dgm:cxn modelId="{015CBAFC-A77F-4B78-81E3-5F8638D36EC9}" type="presParOf" srcId="{D084B24B-C7E2-434F-A9A5-80A4C7B7B45A}" destId="{09E40B2C-ED67-44A6-A8ED-5A9DF72E4B78}" srcOrd="2" destOrd="0" presId="urn:microsoft.com/office/officeart/2005/8/layout/gear1"/>
    <dgm:cxn modelId="{328F178C-CECF-4882-863E-630F0A5EDD79}" type="presParOf" srcId="{D084B24B-C7E2-434F-A9A5-80A4C7B7B45A}" destId="{8DA3C9A7-6FEA-4BB7-850A-180B8C3864B4}" srcOrd="3" destOrd="0" presId="urn:microsoft.com/office/officeart/2005/8/layout/gear1"/>
    <dgm:cxn modelId="{C579BE71-D2FE-4CB2-B59D-4FE652CA7479}" type="presParOf" srcId="{D084B24B-C7E2-434F-A9A5-80A4C7B7B45A}" destId="{418DE6AD-EB1F-4426-8597-2DFA53B41200}" srcOrd="4" destOrd="0" presId="urn:microsoft.com/office/officeart/2005/8/layout/gear1"/>
    <dgm:cxn modelId="{400FA9FB-6A9B-4FA6-AA60-BE6456891F02}" type="presParOf" srcId="{D084B24B-C7E2-434F-A9A5-80A4C7B7B45A}" destId="{B2BFD375-4C06-41C6-B073-3515BD4F08C0}" srcOrd="5" destOrd="0" presId="urn:microsoft.com/office/officeart/2005/8/layout/gear1"/>
    <dgm:cxn modelId="{40122598-5D93-475F-86D1-A373FE572348}" type="presParOf" srcId="{D084B24B-C7E2-434F-A9A5-80A4C7B7B45A}" destId="{1A7BE096-AD9C-42B3-8B55-350A5EE95BB8}" srcOrd="6" destOrd="0" presId="urn:microsoft.com/office/officeart/2005/8/layout/gear1"/>
    <dgm:cxn modelId="{66FB3309-FE6E-4283-AC5B-174F73C90D96}" type="presParOf" srcId="{D084B24B-C7E2-434F-A9A5-80A4C7B7B45A}" destId="{4F136D46-AEF4-4B77-BCE5-F788FC117952}" srcOrd="7" destOrd="0" presId="urn:microsoft.com/office/officeart/2005/8/layout/gear1"/>
    <dgm:cxn modelId="{FD592FC4-6F50-42A2-B990-9FB603080913}" type="presParOf" srcId="{D084B24B-C7E2-434F-A9A5-80A4C7B7B45A}" destId="{7230F1ED-7801-4466-9E53-CD44FC73FC12}" srcOrd="8" destOrd="0" presId="urn:microsoft.com/office/officeart/2005/8/layout/gear1"/>
    <dgm:cxn modelId="{D2453FFC-E445-4CDF-A8C2-50FD745D6C72}" type="presParOf" srcId="{D084B24B-C7E2-434F-A9A5-80A4C7B7B45A}" destId="{F5441AD4-3069-43F0-893D-199CD63AB196}" srcOrd="9" destOrd="0" presId="urn:microsoft.com/office/officeart/2005/8/layout/gear1"/>
    <dgm:cxn modelId="{34B360FD-D974-47A9-8F62-EAF3C8DE9CC4}" type="presParOf" srcId="{D084B24B-C7E2-434F-A9A5-80A4C7B7B45A}" destId="{A594ED06-9684-43AD-9075-10558604A166}" srcOrd="10" destOrd="0" presId="urn:microsoft.com/office/officeart/2005/8/layout/gear1"/>
    <dgm:cxn modelId="{4E57A1FC-4189-4B21-AC2B-A9C04B639215}" type="presParOf" srcId="{D084B24B-C7E2-434F-A9A5-80A4C7B7B45A}" destId="{EA2C0540-C4CF-4934-A6B2-D96CAA6EC5E8}" srcOrd="11" destOrd="0" presId="urn:microsoft.com/office/officeart/2005/8/layout/gear1"/>
    <dgm:cxn modelId="{5D89B8B8-49D9-4611-BA4D-DEC504A12D9D}" type="presParOf" srcId="{D084B24B-C7E2-434F-A9A5-80A4C7B7B45A}" destId="{40F8F8AA-79DE-468F-BFC9-5D5C2517698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7010E-28D5-4F75-B561-34B2A62C5494}" type="doc">
      <dgm:prSet loTypeId="urn:microsoft.com/office/officeart/2005/8/layout/venn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1587F413-73E2-4EC4-81AD-11EF2C0EFBFB}">
      <dgm:prSet phldrT="[Texto]"/>
      <dgm:spPr/>
      <dgm:t>
        <a:bodyPr/>
        <a:lstStyle/>
        <a:p>
          <a:r>
            <a:rPr lang="es-ES" dirty="0"/>
            <a:t>Business and </a:t>
          </a:r>
          <a:r>
            <a:rPr lang="es-ES" dirty="0" err="1"/>
            <a:t>finance</a:t>
          </a:r>
          <a:endParaRPr lang="es-ES" dirty="0"/>
        </a:p>
      </dgm:t>
    </dgm:pt>
    <dgm:pt modelId="{86D11EA5-628E-4592-A4E0-602339F8BF93}" type="parTrans" cxnId="{FAAA92D5-237C-4D59-A7CC-047B2EFAFBF9}">
      <dgm:prSet/>
      <dgm:spPr/>
      <dgm:t>
        <a:bodyPr/>
        <a:lstStyle/>
        <a:p>
          <a:endParaRPr lang="es-E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051A340-E098-4517-9A4F-691B82A134A9}" type="sibTrans" cxnId="{FAAA92D5-237C-4D59-A7CC-047B2EFAFBF9}">
      <dgm:prSet/>
      <dgm:spPr/>
      <dgm:t>
        <a:bodyPr/>
        <a:lstStyle/>
        <a:p>
          <a:endParaRPr lang="es-E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46A58167-D119-44A3-B218-7C168DD73A0F}">
      <dgm:prSet phldrT="[Texto]"/>
      <dgm:spPr/>
      <dgm:t>
        <a:bodyPr/>
        <a:lstStyle/>
        <a:p>
          <a:r>
            <a:rPr lang="es-ES"/>
            <a:t>Product</a:t>
          </a:r>
        </a:p>
      </dgm:t>
    </dgm:pt>
    <dgm:pt modelId="{1773C5DA-E428-4A48-A729-0448265E64B4}" type="parTrans" cxnId="{92B4DD60-7678-439E-B25C-39BCAE0DC722}">
      <dgm:prSet/>
      <dgm:spPr/>
      <dgm:t>
        <a:bodyPr/>
        <a:lstStyle/>
        <a:p>
          <a:endParaRPr lang="es-E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F15C1B0-4D78-47FA-B545-DD34F33CCE9B}" type="sibTrans" cxnId="{92B4DD60-7678-439E-B25C-39BCAE0DC722}">
      <dgm:prSet/>
      <dgm:spPr/>
      <dgm:t>
        <a:bodyPr/>
        <a:lstStyle/>
        <a:p>
          <a:endParaRPr lang="es-E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9CCD79E-CB5C-40BF-A977-3AB6FE15F642}">
      <dgm:prSet phldrT="[Texto]"/>
      <dgm:spPr/>
      <dgm:t>
        <a:bodyPr/>
        <a:lstStyle/>
        <a:p>
          <a:r>
            <a:rPr lang="es-ES"/>
            <a:t>Sales</a:t>
          </a:r>
        </a:p>
      </dgm:t>
    </dgm:pt>
    <dgm:pt modelId="{EF794AEB-08CB-4A36-8D06-FFBB4DDDCE25}" type="parTrans" cxnId="{7FC46422-5697-40C8-9197-7979481B06E7}">
      <dgm:prSet/>
      <dgm:spPr/>
      <dgm:t>
        <a:bodyPr/>
        <a:lstStyle/>
        <a:p>
          <a:endParaRPr lang="es-E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B0B175C7-FD7E-4658-A22F-9ED277738A5D}" type="sibTrans" cxnId="{7FC46422-5697-40C8-9197-7979481B06E7}">
      <dgm:prSet/>
      <dgm:spPr/>
      <dgm:t>
        <a:bodyPr/>
        <a:lstStyle/>
        <a:p>
          <a:endParaRPr lang="es-E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850B3B5-1914-4008-9D6A-EAA4619C3B99}">
      <dgm:prSet phldrT="[Texto]"/>
      <dgm:spPr/>
      <dgm:t>
        <a:bodyPr/>
        <a:lstStyle/>
        <a:p>
          <a:r>
            <a:rPr lang="es-ES"/>
            <a:t>Legal support</a:t>
          </a:r>
        </a:p>
      </dgm:t>
    </dgm:pt>
    <dgm:pt modelId="{C00E0649-93A2-42EB-BE83-B4C03542CC1F}" type="parTrans" cxnId="{8FAE0B3C-F7B5-45E3-B6A5-76A265E153E3}">
      <dgm:prSet/>
      <dgm:spPr/>
      <dgm:t>
        <a:bodyPr/>
        <a:lstStyle/>
        <a:p>
          <a:endParaRPr lang="es-E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587A6AC-C249-49B7-9B69-9C6B40B2DE01}" type="sibTrans" cxnId="{8FAE0B3C-F7B5-45E3-B6A5-76A265E153E3}">
      <dgm:prSet/>
      <dgm:spPr/>
      <dgm:t>
        <a:bodyPr/>
        <a:lstStyle/>
        <a:p>
          <a:endParaRPr lang="es-E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8CA19D4C-55D8-41D0-A3CF-2D5C3D9F36D1}" type="pres">
      <dgm:prSet presAssocID="{12F7010E-28D5-4F75-B561-34B2A62C5494}" presName="Name0" presStyleCnt="0">
        <dgm:presLayoutVars>
          <dgm:dir/>
          <dgm:resizeHandles val="exact"/>
        </dgm:presLayoutVars>
      </dgm:prSet>
      <dgm:spPr/>
    </dgm:pt>
    <dgm:pt modelId="{D5249473-8A2A-46DC-834A-5A34C728A93B}" type="pres">
      <dgm:prSet presAssocID="{1587F413-73E2-4EC4-81AD-11EF2C0EFBFB}" presName="Name5" presStyleLbl="vennNode1" presStyleIdx="0" presStyleCnt="4">
        <dgm:presLayoutVars>
          <dgm:bulletEnabled val="1"/>
        </dgm:presLayoutVars>
      </dgm:prSet>
      <dgm:spPr/>
    </dgm:pt>
    <dgm:pt modelId="{2DFDB44B-4B6E-4EE8-8E71-7586E02F6CB8}" type="pres">
      <dgm:prSet presAssocID="{F051A340-E098-4517-9A4F-691B82A134A9}" presName="space" presStyleCnt="0"/>
      <dgm:spPr/>
    </dgm:pt>
    <dgm:pt modelId="{FD26DCCD-CC17-4843-8FC9-BA33C2358C0C}" type="pres">
      <dgm:prSet presAssocID="{46A58167-D119-44A3-B218-7C168DD73A0F}" presName="Name5" presStyleLbl="vennNode1" presStyleIdx="1" presStyleCnt="4">
        <dgm:presLayoutVars>
          <dgm:bulletEnabled val="1"/>
        </dgm:presLayoutVars>
      </dgm:prSet>
      <dgm:spPr/>
    </dgm:pt>
    <dgm:pt modelId="{5E35557C-83F2-4615-BB13-316581D5FB66}" type="pres">
      <dgm:prSet presAssocID="{CF15C1B0-4D78-47FA-B545-DD34F33CCE9B}" presName="space" presStyleCnt="0"/>
      <dgm:spPr/>
    </dgm:pt>
    <dgm:pt modelId="{D1A11825-2CC9-489D-9715-40B215EC608B}" type="pres">
      <dgm:prSet presAssocID="{A9CCD79E-CB5C-40BF-A977-3AB6FE15F642}" presName="Name5" presStyleLbl="vennNode1" presStyleIdx="2" presStyleCnt="4">
        <dgm:presLayoutVars>
          <dgm:bulletEnabled val="1"/>
        </dgm:presLayoutVars>
      </dgm:prSet>
      <dgm:spPr/>
    </dgm:pt>
    <dgm:pt modelId="{61A611B0-4A83-49C6-9D4F-651A23E69168}" type="pres">
      <dgm:prSet presAssocID="{B0B175C7-FD7E-4658-A22F-9ED277738A5D}" presName="space" presStyleCnt="0"/>
      <dgm:spPr/>
    </dgm:pt>
    <dgm:pt modelId="{16485ED8-9EE0-4C7C-AA50-CF2D28717F92}" type="pres">
      <dgm:prSet presAssocID="{1850B3B5-1914-4008-9D6A-EAA4619C3B99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2DCCF51B-FD74-4D18-9975-40FA97CFEE3C}" type="presOf" srcId="{12F7010E-28D5-4F75-B561-34B2A62C5494}" destId="{8CA19D4C-55D8-41D0-A3CF-2D5C3D9F36D1}" srcOrd="0" destOrd="0" presId="urn:microsoft.com/office/officeart/2005/8/layout/venn3"/>
    <dgm:cxn modelId="{7FC46422-5697-40C8-9197-7979481B06E7}" srcId="{12F7010E-28D5-4F75-B561-34B2A62C5494}" destId="{A9CCD79E-CB5C-40BF-A977-3AB6FE15F642}" srcOrd="2" destOrd="0" parTransId="{EF794AEB-08CB-4A36-8D06-FFBB4DDDCE25}" sibTransId="{B0B175C7-FD7E-4658-A22F-9ED277738A5D}"/>
    <dgm:cxn modelId="{8FAE0B3C-F7B5-45E3-B6A5-76A265E153E3}" srcId="{12F7010E-28D5-4F75-B561-34B2A62C5494}" destId="{1850B3B5-1914-4008-9D6A-EAA4619C3B99}" srcOrd="3" destOrd="0" parTransId="{C00E0649-93A2-42EB-BE83-B4C03542CC1F}" sibTransId="{2587A6AC-C249-49B7-9B69-9C6B40B2DE01}"/>
    <dgm:cxn modelId="{92B4DD60-7678-439E-B25C-39BCAE0DC722}" srcId="{12F7010E-28D5-4F75-B561-34B2A62C5494}" destId="{46A58167-D119-44A3-B218-7C168DD73A0F}" srcOrd="1" destOrd="0" parTransId="{1773C5DA-E428-4A48-A729-0448265E64B4}" sibTransId="{CF15C1B0-4D78-47FA-B545-DD34F33CCE9B}"/>
    <dgm:cxn modelId="{E7AE3669-92F6-4523-B339-C2C9ACE14BBA}" type="presOf" srcId="{46A58167-D119-44A3-B218-7C168DD73A0F}" destId="{FD26DCCD-CC17-4843-8FC9-BA33C2358C0C}" srcOrd="0" destOrd="0" presId="urn:microsoft.com/office/officeart/2005/8/layout/venn3"/>
    <dgm:cxn modelId="{9422706D-5A37-4A68-BC71-292B2308278A}" type="presOf" srcId="{1850B3B5-1914-4008-9D6A-EAA4619C3B99}" destId="{16485ED8-9EE0-4C7C-AA50-CF2D28717F92}" srcOrd="0" destOrd="0" presId="urn:microsoft.com/office/officeart/2005/8/layout/venn3"/>
    <dgm:cxn modelId="{7EC3D8A9-B6FF-4019-A30D-F7FAFF3E36C8}" type="presOf" srcId="{A9CCD79E-CB5C-40BF-A977-3AB6FE15F642}" destId="{D1A11825-2CC9-489D-9715-40B215EC608B}" srcOrd="0" destOrd="0" presId="urn:microsoft.com/office/officeart/2005/8/layout/venn3"/>
    <dgm:cxn modelId="{E92481C3-F703-4490-A740-ADBD4B8B04ED}" type="presOf" srcId="{1587F413-73E2-4EC4-81AD-11EF2C0EFBFB}" destId="{D5249473-8A2A-46DC-834A-5A34C728A93B}" srcOrd="0" destOrd="0" presId="urn:microsoft.com/office/officeart/2005/8/layout/venn3"/>
    <dgm:cxn modelId="{FAAA92D5-237C-4D59-A7CC-047B2EFAFBF9}" srcId="{12F7010E-28D5-4F75-B561-34B2A62C5494}" destId="{1587F413-73E2-4EC4-81AD-11EF2C0EFBFB}" srcOrd="0" destOrd="0" parTransId="{86D11EA5-628E-4592-A4E0-602339F8BF93}" sibTransId="{F051A340-E098-4517-9A4F-691B82A134A9}"/>
    <dgm:cxn modelId="{6EA3F4EE-F6DE-47FB-8B95-20DD922A58C8}" type="presParOf" srcId="{8CA19D4C-55D8-41D0-A3CF-2D5C3D9F36D1}" destId="{D5249473-8A2A-46DC-834A-5A34C728A93B}" srcOrd="0" destOrd="0" presId="urn:microsoft.com/office/officeart/2005/8/layout/venn3"/>
    <dgm:cxn modelId="{C75A64BA-196B-4B48-B83C-E1989DD9E8E9}" type="presParOf" srcId="{8CA19D4C-55D8-41D0-A3CF-2D5C3D9F36D1}" destId="{2DFDB44B-4B6E-4EE8-8E71-7586E02F6CB8}" srcOrd="1" destOrd="0" presId="urn:microsoft.com/office/officeart/2005/8/layout/venn3"/>
    <dgm:cxn modelId="{511F74ED-43A0-4968-820A-B42F47F6ECFF}" type="presParOf" srcId="{8CA19D4C-55D8-41D0-A3CF-2D5C3D9F36D1}" destId="{FD26DCCD-CC17-4843-8FC9-BA33C2358C0C}" srcOrd="2" destOrd="0" presId="urn:microsoft.com/office/officeart/2005/8/layout/venn3"/>
    <dgm:cxn modelId="{301BFD3D-398B-4EB0-B8FD-3759B975C5A2}" type="presParOf" srcId="{8CA19D4C-55D8-41D0-A3CF-2D5C3D9F36D1}" destId="{5E35557C-83F2-4615-BB13-316581D5FB66}" srcOrd="3" destOrd="0" presId="urn:microsoft.com/office/officeart/2005/8/layout/venn3"/>
    <dgm:cxn modelId="{928E3921-4A25-49C5-9CE0-59D004419BFC}" type="presParOf" srcId="{8CA19D4C-55D8-41D0-A3CF-2D5C3D9F36D1}" destId="{D1A11825-2CC9-489D-9715-40B215EC608B}" srcOrd="4" destOrd="0" presId="urn:microsoft.com/office/officeart/2005/8/layout/venn3"/>
    <dgm:cxn modelId="{C6DC9780-2A41-4F71-AC5E-E57A5CA59236}" type="presParOf" srcId="{8CA19D4C-55D8-41D0-A3CF-2D5C3D9F36D1}" destId="{61A611B0-4A83-49C6-9D4F-651A23E69168}" srcOrd="5" destOrd="0" presId="urn:microsoft.com/office/officeart/2005/8/layout/venn3"/>
    <dgm:cxn modelId="{C64F6F11-4537-44D0-BD7C-CFD976229FEB}" type="presParOf" srcId="{8CA19D4C-55D8-41D0-A3CF-2D5C3D9F36D1}" destId="{16485ED8-9EE0-4C7C-AA50-CF2D28717F92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E31D1D-D2FF-4A1B-AFB0-FA1ADC7BE954}" type="doc">
      <dgm:prSet loTypeId="urn:microsoft.com/office/officeart/2005/8/layout/pyramid4" loCatId="pyramid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27E363B0-CDDD-4594-84AE-3D33AB915D71}">
      <dgm:prSet phldrT="[Texto]"/>
      <dgm:spPr/>
      <dgm:t>
        <a:bodyPr/>
        <a:lstStyle/>
        <a:p>
          <a:r>
            <a:rPr lang="en-GB" noProof="0" dirty="0"/>
            <a:t>Individual tutoring</a:t>
          </a:r>
        </a:p>
      </dgm:t>
    </dgm:pt>
    <dgm:pt modelId="{CC51466A-D84F-4E31-BEE0-A3BD4B35C98A}" type="parTrans" cxnId="{72B9985E-2495-400D-B5A4-ED51557030D2}">
      <dgm:prSet/>
      <dgm:spPr/>
      <dgm:t>
        <a:bodyPr/>
        <a:lstStyle/>
        <a:p>
          <a:endParaRPr lang="en-GB" noProof="0" dirty="0"/>
        </a:p>
      </dgm:t>
    </dgm:pt>
    <dgm:pt modelId="{8FE56382-25B8-4FBB-ACDC-EB25C76BEE0D}" type="sibTrans" cxnId="{72B9985E-2495-400D-B5A4-ED51557030D2}">
      <dgm:prSet/>
      <dgm:spPr/>
      <dgm:t>
        <a:bodyPr/>
        <a:lstStyle/>
        <a:p>
          <a:endParaRPr lang="en-GB" noProof="0" dirty="0"/>
        </a:p>
      </dgm:t>
    </dgm:pt>
    <dgm:pt modelId="{837840D7-A340-4D4F-987B-0968CD48192E}">
      <dgm:prSet phldrT="[Texto]"/>
      <dgm:spPr/>
      <dgm:t>
        <a:bodyPr/>
        <a:lstStyle/>
        <a:p>
          <a:r>
            <a:rPr lang="en-GB" noProof="0" dirty="0"/>
            <a:t>Training itinerary</a:t>
          </a:r>
        </a:p>
      </dgm:t>
    </dgm:pt>
    <dgm:pt modelId="{811023A6-C56A-4CF5-906D-5184D1F8AFAE}" type="parTrans" cxnId="{C164B407-48E6-4E49-97BF-FC5F5F0A255E}">
      <dgm:prSet/>
      <dgm:spPr/>
      <dgm:t>
        <a:bodyPr/>
        <a:lstStyle/>
        <a:p>
          <a:endParaRPr lang="en-GB" noProof="0" dirty="0"/>
        </a:p>
      </dgm:t>
    </dgm:pt>
    <dgm:pt modelId="{57D5A953-AFC7-4557-8188-E00842EC4A56}" type="sibTrans" cxnId="{C164B407-48E6-4E49-97BF-FC5F5F0A255E}">
      <dgm:prSet/>
      <dgm:spPr/>
      <dgm:t>
        <a:bodyPr/>
        <a:lstStyle/>
        <a:p>
          <a:endParaRPr lang="en-GB" noProof="0" dirty="0"/>
        </a:p>
      </dgm:t>
    </dgm:pt>
    <dgm:pt modelId="{A5A0CFB8-D949-4832-B7C4-69FEF6EC8D15}">
      <dgm:prSet phldrT="[Texto]"/>
      <dgm:spPr/>
      <dgm:t>
        <a:bodyPr/>
        <a:lstStyle/>
        <a:p>
          <a:endParaRPr lang="en-GB" noProof="0" dirty="0"/>
        </a:p>
      </dgm:t>
    </dgm:pt>
    <dgm:pt modelId="{B9952FA1-B641-45BD-B5AC-E40126F9F1CE}" type="parTrans" cxnId="{15E37678-E48C-43FA-920D-42AA46995067}">
      <dgm:prSet/>
      <dgm:spPr/>
      <dgm:t>
        <a:bodyPr/>
        <a:lstStyle/>
        <a:p>
          <a:endParaRPr lang="en-GB" noProof="0" dirty="0"/>
        </a:p>
      </dgm:t>
    </dgm:pt>
    <dgm:pt modelId="{B7B7F7D1-2CEC-45F7-8673-DFFF521F7C35}" type="sibTrans" cxnId="{15E37678-E48C-43FA-920D-42AA46995067}">
      <dgm:prSet/>
      <dgm:spPr/>
      <dgm:t>
        <a:bodyPr/>
        <a:lstStyle/>
        <a:p>
          <a:endParaRPr lang="en-GB" noProof="0" dirty="0"/>
        </a:p>
      </dgm:t>
    </dgm:pt>
    <dgm:pt modelId="{D770C5EB-1141-4BE8-8C2D-728847185A36}">
      <dgm:prSet phldrT="[Texto]"/>
      <dgm:spPr/>
      <dgm:t>
        <a:bodyPr/>
        <a:lstStyle/>
        <a:p>
          <a:r>
            <a:rPr lang="en-GB" noProof="0" dirty="0"/>
            <a:t>Specialized mentoring</a:t>
          </a:r>
        </a:p>
      </dgm:t>
    </dgm:pt>
    <dgm:pt modelId="{E35D366E-9511-44B9-989E-957EED14E984}" type="parTrans" cxnId="{A2DC7DE4-920B-4459-B603-66F49D029204}">
      <dgm:prSet/>
      <dgm:spPr/>
      <dgm:t>
        <a:bodyPr/>
        <a:lstStyle/>
        <a:p>
          <a:endParaRPr lang="en-GB" noProof="0" dirty="0"/>
        </a:p>
      </dgm:t>
    </dgm:pt>
    <dgm:pt modelId="{BE741064-F895-4BA2-9B70-CFD07D5EB61E}" type="sibTrans" cxnId="{A2DC7DE4-920B-4459-B603-66F49D029204}">
      <dgm:prSet/>
      <dgm:spPr/>
      <dgm:t>
        <a:bodyPr/>
        <a:lstStyle/>
        <a:p>
          <a:endParaRPr lang="en-GB" noProof="0" dirty="0"/>
        </a:p>
      </dgm:t>
    </dgm:pt>
    <dgm:pt modelId="{B9CAC004-86D4-445E-99A1-9BA115BE8048}" type="pres">
      <dgm:prSet presAssocID="{39E31D1D-D2FF-4A1B-AFB0-FA1ADC7BE954}" presName="compositeShape" presStyleCnt="0">
        <dgm:presLayoutVars>
          <dgm:chMax val="9"/>
          <dgm:dir/>
          <dgm:resizeHandles val="exact"/>
        </dgm:presLayoutVars>
      </dgm:prSet>
      <dgm:spPr/>
    </dgm:pt>
    <dgm:pt modelId="{92536975-7E0E-408A-9865-13902E38B8DB}" type="pres">
      <dgm:prSet presAssocID="{39E31D1D-D2FF-4A1B-AFB0-FA1ADC7BE954}" presName="triangle1" presStyleLbl="node1" presStyleIdx="0" presStyleCnt="4">
        <dgm:presLayoutVars>
          <dgm:bulletEnabled val="1"/>
        </dgm:presLayoutVars>
      </dgm:prSet>
      <dgm:spPr/>
    </dgm:pt>
    <dgm:pt modelId="{91C30779-F1E3-4F98-9AB8-9217C9B92C9D}" type="pres">
      <dgm:prSet presAssocID="{39E31D1D-D2FF-4A1B-AFB0-FA1ADC7BE954}" presName="triangle2" presStyleLbl="node1" presStyleIdx="1" presStyleCnt="4">
        <dgm:presLayoutVars>
          <dgm:bulletEnabled val="1"/>
        </dgm:presLayoutVars>
      </dgm:prSet>
      <dgm:spPr/>
    </dgm:pt>
    <dgm:pt modelId="{6E2C659E-687F-4C80-8A87-722DCD652A88}" type="pres">
      <dgm:prSet presAssocID="{39E31D1D-D2FF-4A1B-AFB0-FA1ADC7BE954}" presName="triangle3" presStyleLbl="node1" presStyleIdx="2" presStyleCnt="4">
        <dgm:presLayoutVars>
          <dgm:bulletEnabled val="1"/>
        </dgm:presLayoutVars>
      </dgm:prSet>
      <dgm:spPr/>
    </dgm:pt>
    <dgm:pt modelId="{6849EDD6-86FE-41F9-82AA-4AC474847E58}" type="pres">
      <dgm:prSet presAssocID="{39E31D1D-D2FF-4A1B-AFB0-FA1ADC7BE954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C164B407-48E6-4E49-97BF-FC5F5F0A255E}" srcId="{39E31D1D-D2FF-4A1B-AFB0-FA1ADC7BE954}" destId="{837840D7-A340-4D4F-987B-0968CD48192E}" srcOrd="1" destOrd="0" parTransId="{811023A6-C56A-4CF5-906D-5184D1F8AFAE}" sibTransId="{57D5A953-AFC7-4557-8188-E00842EC4A56}"/>
    <dgm:cxn modelId="{35BF4433-E2C8-4DE6-AADF-BCDB58FF304B}" type="presOf" srcId="{837840D7-A340-4D4F-987B-0968CD48192E}" destId="{91C30779-F1E3-4F98-9AB8-9217C9B92C9D}" srcOrd="0" destOrd="0" presId="urn:microsoft.com/office/officeart/2005/8/layout/pyramid4"/>
    <dgm:cxn modelId="{72B9985E-2495-400D-B5A4-ED51557030D2}" srcId="{39E31D1D-D2FF-4A1B-AFB0-FA1ADC7BE954}" destId="{27E363B0-CDDD-4594-84AE-3D33AB915D71}" srcOrd="0" destOrd="0" parTransId="{CC51466A-D84F-4E31-BEE0-A3BD4B35C98A}" sibTransId="{8FE56382-25B8-4FBB-ACDC-EB25C76BEE0D}"/>
    <dgm:cxn modelId="{43E57E45-EFCF-4699-9ED7-BE6F4670B572}" type="presOf" srcId="{27E363B0-CDDD-4594-84AE-3D33AB915D71}" destId="{92536975-7E0E-408A-9865-13902E38B8DB}" srcOrd="0" destOrd="0" presId="urn:microsoft.com/office/officeart/2005/8/layout/pyramid4"/>
    <dgm:cxn modelId="{B91BA64F-7ACB-41B3-B199-989DCD702DB5}" type="presOf" srcId="{D770C5EB-1141-4BE8-8C2D-728847185A36}" destId="{6849EDD6-86FE-41F9-82AA-4AC474847E58}" srcOrd="0" destOrd="0" presId="urn:microsoft.com/office/officeart/2005/8/layout/pyramid4"/>
    <dgm:cxn modelId="{15E37678-E48C-43FA-920D-42AA46995067}" srcId="{39E31D1D-D2FF-4A1B-AFB0-FA1ADC7BE954}" destId="{A5A0CFB8-D949-4832-B7C4-69FEF6EC8D15}" srcOrd="2" destOrd="0" parTransId="{B9952FA1-B641-45BD-B5AC-E40126F9F1CE}" sibTransId="{B7B7F7D1-2CEC-45F7-8673-DFFF521F7C35}"/>
    <dgm:cxn modelId="{A2DC7DE4-920B-4459-B603-66F49D029204}" srcId="{39E31D1D-D2FF-4A1B-AFB0-FA1ADC7BE954}" destId="{D770C5EB-1141-4BE8-8C2D-728847185A36}" srcOrd="3" destOrd="0" parTransId="{E35D366E-9511-44B9-989E-957EED14E984}" sibTransId="{BE741064-F895-4BA2-9B70-CFD07D5EB61E}"/>
    <dgm:cxn modelId="{493382F2-5A0F-431C-AB25-042843816299}" type="presOf" srcId="{A5A0CFB8-D949-4832-B7C4-69FEF6EC8D15}" destId="{6E2C659E-687F-4C80-8A87-722DCD652A88}" srcOrd="0" destOrd="0" presId="urn:microsoft.com/office/officeart/2005/8/layout/pyramid4"/>
    <dgm:cxn modelId="{51E2D4F4-5DF5-414E-A725-CA321D131C2B}" type="presOf" srcId="{39E31D1D-D2FF-4A1B-AFB0-FA1ADC7BE954}" destId="{B9CAC004-86D4-445E-99A1-9BA115BE8048}" srcOrd="0" destOrd="0" presId="urn:microsoft.com/office/officeart/2005/8/layout/pyramid4"/>
    <dgm:cxn modelId="{43786D46-B833-48DE-B009-FD01BC8A28A4}" type="presParOf" srcId="{B9CAC004-86D4-445E-99A1-9BA115BE8048}" destId="{92536975-7E0E-408A-9865-13902E38B8DB}" srcOrd="0" destOrd="0" presId="urn:microsoft.com/office/officeart/2005/8/layout/pyramid4"/>
    <dgm:cxn modelId="{3F6F8856-F250-4DF5-B173-C1D7535015FA}" type="presParOf" srcId="{B9CAC004-86D4-445E-99A1-9BA115BE8048}" destId="{91C30779-F1E3-4F98-9AB8-9217C9B92C9D}" srcOrd="1" destOrd="0" presId="urn:microsoft.com/office/officeart/2005/8/layout/pyramid4"/>
    <dgm:cxn modelId="{8AB0EC17-58D7-4D70-8D86-601BD365F0E1}" type="presParOf" srcId="{B9CAC004-86D4-445E-99A1-9BA115BE8048}" destId="{6E2C659E-687F-4C80-8A87-722DCD652A88}" srcOrd="2" destOrd="0" presId="urn:microsoft.com/office/officeart/2005/8/layout/pyramid4"/>
    <dgm:cxn modelId="{9932A14D-7479-4240-8E21-4F06ABF972BE}" type="presParOf" srcId="{B9CAC004-86D4-445E-99A1-9BA115BE8048}" destId="{6849EDD6-86FE-41F9-82AA-4AC474847E58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07C35F-D88A-4B62-BD4B-8C7BD3FD11C1}" type="doc">
      <dgm:prSet loTypeId="urn:microsoft.com/office/officeart/2005/8/layout/b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39429924-F111-4BFE-AF2E-15C7EFC76C09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800" b="0" i="0" noProof="0" dirty="0">
              <a:effectLst/>
              <a:latin typeface="Calibri" panose="020F0502020204030204" pitchFamily="34" charset="0"/>
            </a:rPr>
            <a:t>Business and Finance</a:t>
          </a:r>
          <a:endParaRPr lang="en-GB" sz="1800" noProof="0" dirty="0"/>
        </a:p>
      </dgm:t>
    </dgm:pt>
    <dgm:pt modelId="{5891E0EF-C250-4394-805C-172094406E91}" type="parTrans" cxnId="{9A7464A3-C786-459B-9338-23D7E56ED001}">
      <dgm:prSet/>
      <dgm:spPr/>
      <dgm:t>
        <a:bodyPr/>
        <a:lstStyle/>
        <a:p>
          <a:endParaRPr lang="en-GB" noProof="0"/>
        </a:p>
      </dgm:t>
    </dgm:pt>
    <dgm:pt modelId="{21AE082E-01D7-4E4D-A625-C3CA1258B69C}" type="sibTrans" cxnId="{9A7464A3-C786-459B-9338-23D7E56ED001}">
      <dgm:prSet/>
      <dgm:spPr/>
      <dgm:t>
        <a:bodyPr/>
        <a:lstStyle/>
        <a:p>
          <a:endParaRPr lang="en-GB" noProof="0"/>
        </a:p>
      </dgm:t>
    </dgm:pt>
    <dgm:pt modelId="{1A2CA832-83BD-4213-82AA-94D4D9687D7C}">
      <dgm:prSet custT="1"/>
      <dgm:spPr/>
      <dgm:t>
        <a:bodyPr/>
        <a:lstStyle/>
        <a:p>
          <a:r>
            <a:rPr lang="en-GB" sz="1100" b="0" i="0" noProof="0" dirty="0">
              <a:effectLst/>
              <a:latin typeface="Calibri" panose="020F0502020204030204" pitchFamily="34" charset="0"/>
            </a:rPr>
            <a:t> Definition of Business Model</a:t>
          </a:r>
        </a:p>
      </dgm:t>
    </dgm:pt>
    <dgm:pt modelId="{D9E4E381-CC6D-41C7-8BBD-20A516E65E34}" type="parTrans" cxnId="{5413A0B4-FA44-4E09-98D9-9720604D9C7D}">
      <dgm:prSet/>
      <dgm:spPr/>
      <dgm:t>
        <a:bodyPr/>
        <a:lstStyle/>
        <a:p>
          <a:endParaRPr lang="en-GB" noProof="0"/>
        </a:p>
      </dgm:t>
    </dgm:pt>
    <dgm:pt modelId="{CED3E388-264A-4431-B148-AFBB46EBE73D}" type="sibTrans" cxnId="{5413A0B4-FA44-4E09-98D9-9720604D9C7D}">
      <dgm:prSet/>
      <dgm:spPr/>
      <dgm:t>
        <a:bodyPr/>
        <a:lstStyle/>
        <a:p>
          <a:endParaRPr lang="en-GB" noProof="0"/>
        </a:p>
      </dgm:t>
    </dgm:pt>
    <dgm:pt modelId="{D05D1180-35E6-4942-BF95-4E4E5476E5E2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Value proposition</a:t>
          </a:r>
        </a:p>
      </dgm:t>
    </dgm:pt>
    <dgm:pt modelId="{25E98688-8CD0-4968-9FF4-511407884A3C}" type="parTrans" cxnId="{CB970514-F6A1-4954-B514-3EB59F7868AF}">
      <dgm:prSet/>
      <dgm:spPr/>
      <dgm:t>
        <a:bodyPr/>
        <a:lstStyle/>
        <a:p>
          <a:endParaRPr lang="en-GB" noProof="0"/>
        </a:p>
      </dgm:t>
    </dgm:pt>
    <dgm:pt modelId="{6EA93F56-E25D-4849-A51C-1B2497B08446}" type="sibTrans" cxnId="{CB970514-F6A1-4954-B514-3EB59F7868AF}">
      <dgm:prSet/>
      <dgm:spPr/>
      <dgm:t>
        <a:bodyPr/>
        <a:lstStyle/>
        <a:p>
          <a:endParaRPr lang="en-GB" noProof="0"/>
        </a:p>
      </dgm:t>
    </dgm:pt>
    <dgm:pt modelId="{1D2C5B1E-2420-43CE-B071-34EF8B8EE1ED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Product-market fit: commercial experiments</a:t>
          </a:r>
        </a:p>
      </dgm:t>
    </dgm:pt>
    <dgm:pt modelId="{CB3CCA4F-1324-406F-B01F-9ABD0E6D74C9}" type="parTrans" cxnId="{1C34F319-5A52-479E-8D91-542D3345A475}">
      <dgm:prSet/>
      <dgm:spPr/>
      <dgm:t>
        <a:bodyPr/>
        <a:lstStyle/>
        <a:p>
          <a:endParaRPr lang="en-GB" noProof="0"/>
        </a:p>
      </dgm:t>
    </dgm:pt>
    <dgm:pt modelId="{BD059D2A-70A2-4FC2-B8B7-C9941D2FF32E}" type="sibTrans" cxnId="{1C34F319-5A52-479E-8D91-542D3345A475}">
      <dgm:prSet/>
      <dgm:spPr/>
      <dgm:t>
        <a:bodyPr/>
        <a:lstStyle/>
        <a:p>
          <a:endParaRPr lang="en-GB" noProof="0"/>
        </a:p>
      </dgm:t>
    </dgm:pt>
    <dgm:pt modelId="{D17640A2-E694-4563-AA22-3E43DFB1EBBF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Business plan, including financial forecast</a:t>
          </a:r>
        </a:p>
      </dgm:t>
    </dgm:pt>
    <dgm:pt modelId="{3B12AF58-2289-4EB6-AAA7-2D1C2B0F19A7}" type="parTrans" cxnId="{0E37BB54-511F-4782-8917-CEA06DC114AA}">
      <dgm:prSet/>
      <dgm:spPr/>
      <dgm:t>
        <a:bodyPr/>
        <a:lstStyle/>
        <a:p>
          <a:endParaRPr lang="en-GB" noProof="0"/>
        </a:p>
      </dgm:t>
    </dgm:pt>
    <dgm:pt modelId="{AABE8130-FB2A-4F35-B878-5C81E735A661}" type="sibTrans" cxnId="{0E37BB54-511F-4782-8917-CEA06DC114AA}">
      <dgm:prSet/>
      <dgm:spPr/>
      <dgm:t>
        <a:bodyPr/>
        <a:lstStyle/>
        <a:p>
          <a:endParaRPr lang="en-GB" noProof="0"/>
        </a:p>
      </dgm:t>
    </dgm:pt>
    <dgm:pt modelId="{0EA791D2-52BE-47F0-B5BB-8B12E48009CF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Investment attraction. Public funding</a:t>
          </a:r>
        </a:p>
      </dgm:t>
    </dgm:pt>
    <dgm:pt modelId="{361EB9BB-890F-4CC8-BF03-44423B2EAA8A}" type="parTrans" cxnId="{6DFA723F-6774-43CC-8BB0-3434601FA04D}">
      <dgm:prSet/>
      <dgm:spPr/>
      <dgm:t>
        <a:bodyPr/>
        <a:lstStyle/>
        <a:p>
          <a:endParaRPr lang="en-GB" noProof="0"/>
        </a:p>
      </dgm:t>
    </dgm:pt>
    <dgm:pt modelId="{EF477A7C-1427-4D7B-9A6A-D01E1BA1766A}" type="sibTrans" cxnId="{6DFA723F-6774-43CC-8BB0-3434601FA04D}">
      <dgm:prSet/>
      <dgm:spPr/>
      <dgm:t>
        <a:bodyPr/>
        <a:lstStyle/>
        <a:p>
          <a:endParaRPr lang="en-GB" noProof="0"/>
        </a:p>
      </dgm:t>
    </dgm:pt>
    <dgm:pt modelId="{32DD0AC8-C8B1-4079-B664-8AFBAEE0859C}">
      <dgm:prSet custT="1"/>
      <dgm:spPr/>
      <dgm:t>
        <a:bodyPr/>
        <a:lstStyle/>
        <a:p>
          <a:r>
            <a:rPr lang="en-GB" sz="1800" b="0" i="0" noProof="0">
              <a:effectLst/>
              <a:latin typeface="Calibri" panose="020F0502020204030204" pitchFamily="34" charset="0"/>
            </a:rPr>
            <a:t>Product: </a:t>
          </a:r>
        </a:p>
      </dgm:t>
    </dgm:pt>
    <dgm:pt modelId="{A7FB67EF-7610-40B1-AAAA-C736009985B0}" type="parTrans" cxnId="{FCE883F3-5775-48BA-843F-9603EBBC4613}">
      <dgm:prSet/>
      <dgm:spPr/>
      <dgm:t>
        <a:bodyPr/>
        <a:lstStyle/>
        <a:p>
          <a:endParaRPr lang="en-GB" noProof="0"/>
        </a:p>
      </dgm:t>
    </dgm:pt>
    <dgm:pt modelId="{A499E01E-41CD-4F6A-A34D-3E43DCC4C882}" type="sibTrans" cxnId="{FCE883F3-5775-48BA-843F-9603EBBC4613}">
      <dgm:prSet/>
      <dgm:spPr/>
      <dgm:t>
        <a:bodyPr/>
        <a:lstStyle/>
        <a:p>
          <a:endParaRPr lang="en-GB" noProof="0"/>
        </a:p>
      </dgm:t>
    </dgm:pt>
    <dgm:pt modelId="{D82F8F83-4193-406B-91EA-7599AC6C6719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Prototyping: mock-ups and demonstrators </a:t>
          </a:r>
        </a:p>
      </dgm:t>
    </dgm:pt>
    <dgm:pt modelId="{112F1D3E-6EAE-4613-B1FD-B2E51DB58B1D}" type="parTrans" cxnId="{38EBE311-2A34-4962-88A4-F6606B236305}">
      <dgm:prSet/>
      <dgm:spPr/>
      <dgm:t>
        <a:bodyPr/>
        <a:lstStyle/>
        <a:p>
          <a:endParaRPr lang="en-GB" noProof="0"/>
        </a:p>
      </dgm:t>
    </dgm:pt>
    <dgm:pt modelId="{C6AC4C2F-ACEC-4E86-AA20-6D9F1E50CF0F}" type="sibTrans" cxnId="{38EBE311-2A34-4962-88A4-F6606B236305}">
      <dgm:prSet/>
      <dgm:spPr/>
      <dgm:t>
        <a:bodyPr/>
        <a:lstStyle/>
        <a:p>
          <a:endParaRPr lang="en-GB" noProof="0"/>
        </a:p>
      </dgm:t>
    </dgm:pt>
    <dgm:pt modelId="{E1E4FB9F-1665-40F3-B43A-7E69B2E440DC}">
      <dgm:prSet custT="1"/>
      <dgm:spPr/>
      <dgm:t>
        <a:bodyPr/>
        <a:lstStyle/>
        <a:p>
          <a:r>
            <a:rPr lang="en-GB" sz="1100" b="0" i="0" noProof="0" dirty="0">
              <a:effectLst/>
              <a:latin typeface="Calibri" panose="020F0502020204030204" pitchFamily="34" charset="0"/>
            </a:rPr>
            <a:t> Analysis of competitors: differential value</a:t>
          </a:r>
        </a:p>
      </dgm:t>
    </dgm:pt>
    <dgm:pt modelId="{CB82D2D6-1F02-4B63-B433-DE724DC2EEF5}" type="parTrans" cxnId="{5B070300-7159-439D-A07C-7DB951BE5FCD}">
      <dgm:prSet/>
      <dgm:spPr/>
      <dgm:t>
        <a:bodyPr/>
        <a:lstStyle/>
        <a:p>
          <a:endParaRPr lang="en-GB" noProof="0"/>
        </a:p>
      </dgm:t>
    </dgm:pt>
    <dgm:pt modelId="{2A0B8CC2-CC38-46C3-9EBE-2FF64C4DE724}" type="sibTrans" cxnId="{5B070300-7159-439D-A07C-7DB951BE5FCD}">
      <dgm:prSet/>
      <dgm:spPr/>
      <dgm:t>
        <a:bodyPr/>
        <a:lstStyle/>
        <a:p>
          <a:endParaRPr lang="en-GB" noProof="0"/>
        </a:p>
      </dgm:t>
    </dgm:pt>
    <dgm:pt modelId="{76DA146C-F6F2-403E-9753-0F20147C5009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Product development: Lean philosophy and agile methodologies</a:t>
          </a:r>
        </a:p>
      </dgm:t>
    </dgm:pt>
    <dgm:pt modelId="{5F0793D3-E983-445C-99E4-1EBD97E7625B}" type="parTrans" cxnId="{E229C851-823A-4398-AD51-8F2420C0B02C}">
      <dgm:prSet/>
      <dgm:spPr/>
      <dgm:t>
        <a:bodyPr/>
        <a:lstStyle/>
        <a:p>
          <a:endParaRPr lang="en-GB" noProof="0"/>
        </a:p>
      </dgm:t>
    </dgm:pt>
    <dgm:pt modelId="{5C1E0FB1-2B89-4BA2-96BF-394C8877C79E}" type="sibTrans" cxnId="{E229C851-823A-4398-AD51-8F2420C0B02C}">
      <dgm:prSet/>
      <dgm:spPr/>
      <dgm:t>
        <a:bodyPr/>
        <a:lstStyle/>
        <a:p>
          <a:endParaRPr lang="en-GB" noProof="0"/>
        </a:p>
      </dgm:t>
    </dgm:pt>
    <dgm:pt modelId="{CF9559FE-74A2-4777-98C4-427F00AE583B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Basic operation planning. Main processes.</a:t>
          </a:r>
        </a:p>
      </dgm:t>
    </dgm:pt>
    <dgm:pt modelId="{28A75355-6D7D-4CFD-914F-8348B1E687EB}" type="parTrans" cxnId="{19C68CA4-A00B-47A9-832A-2042CD40B16B}">
      <dgm:prSet/>
      <dgm:spPr/>
      <dgm:t>
        <a:bodyPr/>
        <a:lstStyle/>
        <a:p>
          <a:endParaRPr lang="en-GB" noProof="0"/>
        </a:p>
      </dgm:t>
    </dgm:pt>
    <dgm:pt modelId="{718CDDBD-8E6E-4BD4-BE24-3D1A452B44E5}" type="sibTrans" cxnId="{19C68CA4-A00B-47A9-832A-2042CD40B16B}">
      <dgm:prSet/>
      <dgm:spPr/>
      <dgm:t>
        <a:bodyPr/>
        <a:lstStyle/>
        <a:p>
          <a:endParaRPr lang="en-GB" noProof="0"/>
        </a:p>
      </dgm:t>
    </dgm:pt>
    <dgm:pt modelId="{0C03622E-2D7C-4A06-A0D9-B54DF9C7D939}">
      <dgm:prSet custT="1"/>
      <dgm:spPr/>
      <dgm:t>
        <a:bodyPr/>
        <a:lstStyle/>
        <a:p>
          <a:r>
            <a:rPr lang="en-GB" sz="1800" b="0" i="0" noProof="0">
              <a:effectLst/>
              <a:latin typeface="Calibri" panose="020F0502020204030204" pitchFamily="34" charset="0"/>
            </a:rPr>
            <a:t>Sales: </a:t>
          </a:r>
        </a:p>
      </dgm:t>
    </dgm:pt>
    <dgm:pt modelId="{2F148835-AF03-452C-A316-77961867AB20}" type="parTrans" cxnId="{AE946544-7498-46B5-A67C-2B0AE10EF77C}">
      <dgm:prSet/>
      <dgm:spPr/>
      <dgm:t>
        <a:bodyPr/>
        <a:lstStyle/>
        <a:p>
          <a:endParaRPr lang="en-GB" noProof="0"/>
        </a:p>
      </dgm:t>
    </dgm:pt>
    <dgm:pt modelId="{3D13BBFF-A44D-4A59-B9B8-84006638DA61}" type="sibTrans" cxnId="{AE946544-7498-46B5-A67C-2B0AE10EF77C}">
      <dgm:prSet/>
      <dgm:spPr/>
      <dgm:t>
        <a:bodyPr/>
        <a:lstStyle/>
        <a:p>
          <a:endParaRPr lang="en-GB" noProof="0"/>
        </a:p>
      </dgm:t>
    </dgm:pt>
    <dgm:pt modelId="{A9E09A99-BAB9-45AA-AD9F-0947CCC1D5A9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Value proposition. Pains &amp; gains. </a:t>
          </a:r>
        </a:p>
      </dgm:t>
    </dgm:pt>
    <dgm:pt modelId="{C578B26F-07FC-4E02-B173-D1EABA25F758}" type="parTrans" cxnId="{48BBB3F7-A40D-48D1-A385-12AEB110649E}">
      <dgm:prSet/>
      <dgm:spPr/>
      <dgm:t>
        <a:bodyPr/>
        <a:lstStyle/>
        <a:p>
          <a:endParaRPr lang="en-GB" noProof="0"/>
        </a:p>
      </dgm:t>
    </dgm:pt>
    <dgm:pt modelId="{8043FB95-CDBE-4732-95D8-53478C34B773}" type="sibTrans" cxnId="{48BBB3F7-A40D-48D1-A385-12AEB110649E}">
      <dgm:prSet/>
      <dgm:spPr/>
      <dgm:t>
        <a:bodyPr/>
        <a:lstStyle/>
        <a:p>
          <a:endParaRPr lang="en-GB" noProof="0"/>
        </a:p>
      </dgm:t>
    </dgm:pt>
    <dgm:pt modelId="{FAE9FEE4-C872-494E-8522-AF401C67E4C4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Customer segmentation. Target customer. Main actors in the market.</a:t>
          </a:r>
        </a:p>
      </dgm:t>
    </dgm:pt>
    <dgm:pt modelId="{F5A8CB86-7BF3-4FAB-9D4D-3AD9DF02B0AB}" type="parTrans" cxnId="{07640DD9-CD78-4258-B495-1AFD9BC80476}">
      <dgm:prSet/>
      <dgm:spPr/>
      <dgm:t>
        <a:bodyPr/>
        <a:lstStyle/>
        <a:p>
          <a:endParaRPr lang="en-GB" noProof="0"/>
        </a:p>
      </dgm:t>
    </dgm:pt>
    <dgm:pt modelId="{51C8A096-7233-4826-998B-617AB2835ECF}" type="sibTrans" cxnId="{07640DD9-CD78-4258-B495-1AFD9BC80476}">
      <dgm:prSet/>
      <dgm:spPr/>
      <dgm:t>
        <a:bodyPr/>
        <a:lstStyle/>
        <a:p>
          <a:endParaRPr lang="en-GB" noProof="0"/>
        </a:p>
      </dgm:t>
    </dgm:pt>
    <dgm:pt modelId="{551CE176-F3D9-42BB-A586-B1F10E9ADBFD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Sales strategies. Channels, demand generation, prospecting… Specific tools</a:t>
          </a:r>
        </a:p>
      </dgm:t>
    </dgm:pt>
    <dgm:pt modelId="{D206A87C-4863-4F16-8F01-72868ABAFA51}" type="parTrans" cxnId="{5FD620BB-91BE-49B8-A641-74F794F1F54A}">
      <dgm:prSet/>
      <dgm:spPr/>
      <dgm:t>
        <a:bodyPr/>
        <a:lstStyle/>
        <a:p>
          <a:endParaRPr lang="en-GB" noProof="0"/>
        </a:p>
      </dgm:t>
    </dgm:pt>
    <dgm:pt modelId="{E4BF510E-358B-423C-A39E-FC848670C5A5}" type="sibTrans" cxnId="{5FD620BB-91BE-49B8-A641-74F794F1F54A}">
      <dgm:prSet/>
      <dgm:spPr/>
      <dgm:t>
        <a:bodyPr/>
        <a:lstStyle/>
        <a:p>
          <a:endParaRPr lang="en-GB" noProof="0"/>
        </a:p>
      </dgm:t>
    </dgm:pt>
    <dgm:pt modelId="{F9C30966-C75A-48AD-9A51-06DC93DEEF45}">
      <dgm:prSet custT="1"/>
      <dgm:spPr/>
      <dgm:t>
        <a:bodyPr/>
        <a:lstStyle/>
        <a:p>
          <a:r>
            <a:rPr lang="en-GB" sz="1800" b="0" i="0" noProof="0">
              <a:effectLst/>
              <a:latin typeface="Calibri" panose="020F0502020204030204" pitchFamily="34" charset="0"/>
            </a:rPr>
            <a:t>Legal support: </a:t>
          </a:r>
        </a:p>
      </dgm:t>
    </dgm:pt>
    <dgm:pt modelId="{CA919BB5-6C58-40F3-A24E-64355AB5777F}" type="parTrans" cxnId="{E4945D51-E911-411E-992A-B53A2DBB6777}">
      <dgm:prSet/>
      <dgm:spPr/>
      <dgm:t>
        <a:bodyPr/>
        <a:lstStyle/>
        <a:p>
          <a:endParaRPr lang="en-GB" noProof="0"/>
        </a:p>
      </dgm:t>
    </dgm:pt>
    <dgm:pt modelId="{751E3331-CF23-4178-A105-B109E6F443FF}" type="sibTrans" cxnId="{E4945D51-E911-411E-992A-B53A2DBB6777}">
      <dgm:prSet/>
      <dgm:spPr/>
      <dgm:t>
        <a:bodyPr/>
        <a:lstStyle/>
        <a:p>
          <a:endParaRPr lang="en-GB" noProof="0"/>
        </a:p>
      </dgm:t>
    </dgm:pt>
    <dgm:pt modelId="{7DA36C6C-B0B8-4EA7-B303-6D80CAED7B8C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Company foundation</a:t>
          </a:r>
        </a:p>
      </dgm:t>
    </dgm:pt>
    <dgm:pt modelId="{CFA25BF9-8294-4017-B00F-F8E7BBB940F0}" type="parTrans" cxnId="{3A1FF090-04DF-40B3-9FB4-A5AB8A0F9971}">
      <dgm:prSet/>
      <dgm:spPr/>
      <dgm:t>
        <a:bodyPr/>
        <a:lstStyle/>
        <a:p>
          <a:endParaRPr lang="en-GB" noProof="0"/>
        </a:p>
      </dgm:t>
    </dgm:pt>
    <dgm:pt modelId="{1DD8C5B9-A6C6-48FB-BFF1-C845CE4354B2}" type="sibTrans" cxnId="{3A1FF090-04DF-40B3-9FB4-A5AB8A0F9971}">
      <dgm:prSet/>
      <dgm:spPr/>
      <dgm:t>
        <a:bodyPr/>
        <a:lstStyle/>
        <a:p>
          <a:endParaRPr lang="en-GB" noProof="0"/>
        </a:p>
      </dgm:t>
    </dgm:pt>
    <dgm:pt modelId="{352C6CAB-C59F-4970-BEA6-5A64C6683423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Intellectual property</a:t>
          </a:r>
        </a:p>
      </dgm:t>
    </dgm:pt>
    <dgm:pt modelId="{9E9CA87E-287C-4D31-85AA-5D72B1FCE870}" type="parTrans" cxnId="{E61FBA88-4AB4-49C4-898D-49999B9E0A80}">
      <dgm:prSet/>
      <dgm:spPr/>
      <dgm:t>
        <a:bodyPr/>
        <a:lstStyle/>
        <a:p>
          <a:endParaRPr lang="en-GB" noProof="0"/>
        </a:p>
      </dgm:t>
    </dgm:pt>
    <dgm:pt modelId="{6A62C94A-FFC5-4F28-89F8-B8C2B25762A4}" type="sibTrans" cxnId="{E61FBA88-4AB4-49C4-898D-49999B9E0A80}">
      <dgm:prSet/>
      <dgm:spPr/>
      <dgm:t>
        <a:bodyPr/>
        <a:lstStyle/>
        <a:p>
          <a:endParaRPr lang="en-GB" noProof="0"/>
        </a:p>
      </dgm:t>
    </dgm:pt>
    <dgm:pt modelId="{809DBB54-01CE-49DD-9621-E608FF7515D1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Privacy and data management</a:t>
          </a:r>
        </a:p>
      </dgm:t>
    </dgm:pt>
    <dgm:pt modelId="{AB5165E8-13A5-4B68-BA9E-28FEE95AD5A2}" type="parTrans" cxnId="{BE95C7C8-723F-45FB-B971-FE719B09243C}">
      <dgm:prSet/>
      <dgm:spPr/>
      <dgm:t>
        <a:bodyPr/>
        <a:lstStyle/>
        <a:p>
          <a:endParaRPr lang="en-GB" noProof="0"/>
        </a:p>
      </dgm:t>
    </dgm:pt>
    <dgm:pt modelId="{D55D3F57-5777-42DB-BD8F-52EA264E51D4}" type="sibTrans" cxnId="{BE95C7C8-723F-45FB-B971-FE719B09243C}">
      <dgm:prSet/>
      <dgm:spPr/>
      <dgm:t>
        <a:bodyPr/>
        <a:lstStyle/>
        <a:p>
          <a:endParaRPr lang="en-GB" noProof="0"/>
        </a:p>
      </dgm:t>
    </dgm:pt>
    <dgm:pt modelId="{51FE7D9F-AFE1-4D6E-AE5E-0D16C6D10CC6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Shareholders agreement</a:t>
          </a:r>
        </a:p>
      </dgm:t>
    </dgm:pt>
    <dgm:pt modelId="{5AC1BDFD-748D-4D11-B3F4-5D666640A6BE}" type="parTrans" cxnId="{01603F4C-8A22-4A6A-9D74-97215882B067}">
      <dgm:prSet/>
      <dgm:spPr/>
      <dgm:t>
        <a:bodyPr/>
        <a:lstStyle/>
        <a:p>
          <a:endParaRPr lang="en-GB" noProof="0"/>
        </a:p>
      </dgm:t>
    </dgm:pt>
    <dgm:pt modelId="{BEE44C97-6CE1-4A93-84A4-A5DED424B8D1}" type="sibTrans" cxnId="{01603F4C-8A22-4A6A-9D74-97215882B067}">
      <dgm:prSet/>
      <dgm:spPr/>
      <dgm:t>
        <a:bodyPr/>
        <a:lstStyle/>
        <a:p>
          <a:endParaRPr lang="en-GB" noProof="0"/>
        </a:p>
      </dgm:t>
    </dgm:pt>
    <dgm:pt modelId="{BA0D8F95-E344-4AB2-B13E-708BA7ADD46F}">
      <dgm:prSet custT="1"/>
      <dgm:spPr/>
      <dgm:t>
        <a:bodyPr/>
        <a:lstStyle/>
        <a:p>
          <a:r>
            <a:rPr lang="en-GB" sz="1100" b="0" i="0" noProof="0">
              <a:effectLst/>
              <a:latin typeface="Calibri" panose="020F0502020204030204" pitchFamily="34" charset="0"/>
            </a:rPr>
            <a:t> Communication: initial approach</a:t>
          </a:r>
        </a:p>
      </dgm:t>
    </dgm:pt>
    <dgm:pt modelId="{98D1E415-50EB-40D0-B370-8B6ABFBFD4E7}" type="parTrans" cxnId="{26427E2A-75D7-4DBF-8A4C-387E5EAE63A1}">
      <dgm:prSet/>
      <dgm:spPr/>
      <dgm:t>
        <a:bodyPr/>
        <a:lstStyle/>
        <a:p>
          <a:endParaRPr lang="es-ES"/>
        </a:p>
      </dgm:t>
    </dgm:pt>
    <dgm:pt modelId="{601320B6-1046-44D9-BF32-24292F06D4A9}" type="sibTrans" cxnId="{26427E2A-75D7-4DBF-8A4C-387E5EAE63A1}">
      <dgm:prSet/>
      <dgm:spPr/>
      <dgm:t>
        <a:bodyPr/>
        <a:lstStyle/>
        <a:p>
          <a:endParaRPr lang="es-ES"/>
        </a:p>
      </dgm:t>
    </dgm:pt>
    <dgm:pt modelId="{44996498-CDC2-44A5-9DCE-F56902C86CC2}" type="pres">
      <dgm:prSet presAssocID="{9E07C35F-D88A-4B62-BD4B-8C7BD3FD11C1}" presName="Name0" presStyleCnt="0">
        <dgm:presLayoutVars>
          <dgm:dir/>
          <dgm:resizeHandles/>
        </dgm:presLayoutVars>
      </dgm:prSet>
      <dgm:spPr/>
    </dgm:pt>
    <dgm:pt modelId="{F22B79FC-0EC3-4244-AE3E-DC34B9CADC81}" type="pres">
      <dgm:prSet presAssocID="{39429924-F111-4BFE-AF2E-15C7EFC76C09}" presName="compNode" presStyleCnt="0"/>
      <dgm:spPr/>
    </dgm:pt>
    <dgm:pt modelId="{73E06B61-F6CC-494F-9D93-C83C1CC77AB5}" type="pres">
      <dgm:prSet presAssocID="{39429924-F111-4BFE-AF2E-15C7EFC76C09}" presName="dummyConnPt" presStyleCnt="0"/>
      <dgm:spPr/>
    </dgm:pt>
    <dgm:pt modelId="{F1EA3456-51EA-4037-A45B-98D97D888717}" type="pres">
      <dgm:prSet presAssocID="{39429924-F111-4BFE-AF2E-15C7EFC76C09}" presName="node" presStyleLbl="node1" presStyleIdx="0" presStyleCnt="4">
        <dgm:presLayoutVars>
          <dgm:bulletEnabled val="1"/>
        </dgm:presLayoutVars>
      </dgm:prSet>
      <dgm:spPr/>
    </dgm:pt>
    <dgm:pt modelId="{4AD2B0AE-ECAA-46D9-8757-064927B1C22B}" type="pres">
      <dgm:prSet presAssocID="{21AE082E-01D7-4E4D-A625-C3CA1258B69C}" presName="sibTrans" presStyleLbl="bgSibTrans2D1" presStyleIdx="0" presStyleCnt="3"/>
      <dgm:spPr/>
    </dgm:pt>
    <dgm:pt modelId="{8BCF1E4C-4D1F-4687-AED6-A922368B4B89}" type="pres">
      <dgm:prSet presAssocID="{32DD0AC8-C8B1-4079-B664-8AFBAEE0859C}" presName="compNode" presStyleCnt="0"/>
      <dgm:spPr/>
    </dgm:pt>
    <dgm:pt modelId="{3F4FD6FD-C815-419F-93D9-111687BA1E7A}" type="pres">
      <dgm:prSet presAssocID="{32DD0AC8-C8B1-4079-B664-8AFBAEE0859C}" presName="dummyConnPt" presStyleCnt="0"/>
      <dgm:spPr/>
    </dgm:pt>
    <dgm:pt modelId="{0D6E47ED-357F-41E7-ADEC-4DC339EACFEB}" type="pres">
      <dgm:prSet presAssocID="{32DD0AC8-C8B1-4079-B664-8AFBAEE0859C}" presName="node" presStyleLbl="node1" presStyleIdx="1" presStyleCnt="4">
        <dgm:presLayoutVars>
          <dgm:bulletEnabled val="1"/>
        </dgm:presLayoutVars>
      </dgm:prSet>
      <dgm:spPr/>
    </dgm:pt>
    <dgm:pt modelId="{48146B24-CB1B-460A-9048-6F71FC8873A4}" type="pres">
      <dgm:prSet presAssocID="{A499E01E-41CD-4F6A-A34D-3E43DCC4C882}" presName="sibTrans" presStyleLbl="bgSibTrans2D1" presStyleIdx="1" presStyleCnt="3"/>
      <dgm:spPr/>
    </dgm:pt>
    <dgm:pt modelId="{2318D435-A2C8-45D5-B30F-BBD0E5EB65A4}" type="pres">
      <dgm:prSet presAssocID="{0C03622E-2D7C-4A06-A0D9-B54DF9C7D939}" presName="compNode" presStyleCnt="0"/>
      <dgm:spPr/>
    </dgm:pt>
    <dgm:pt modelId="{7D0E8F28-B506-425E-9072-BD510764FD9E}" type="pres">
      <dgm:prSet presAssocID="{0C03622E-2D7C-4A06-A0D9-B54DF9C7D939}" presName="dummyConnPt" presStyleCnt="0"/>
      <dgm:spPr/>
    </dgm:pt>
    <dgm:pt modelId="{53BFC797-412D-4047-B00B-581BE057EC3B}" type="pres">
      <dgm:prSet presAssocID="{0C03622E-2D7C-4A06-A0D9-B54DF9C7D939}" presName="node" presStyleLbl="node1" presStyleIdx="2" presStyleCnt="4">
        <dgm:presLayoutVars>
          <dgm:bulletEnabled val="1"/>
        </dgm:presLayoutVars>
      </dgm:prSet>
      <dgm:spPr/>
    </dgm:pt>
    <dgm:pt modelId="{C8C0555D-2EFB-4922-B964-F590DD91D685}" type="pres">
      <dgm:prSet presAssocID="{3D13BBFF-A44D-4A59-B9B8-84006638DA61}" presName="sibTrans" presStyleLbl="bgSibTrans2D1" presStyleIdx="2" presStyleCnt="3"/>
      <dgm:spPr/>
    </dgm:pt>
    <dgm:pt modelId="{9CFC3476-B181-4839-9504-7CAF64B96225}" type="pres">
      <dgm:prSet presAssocID="{F9C30966-C75A-48AD-9A51-06DC93DEEF45}" presName="compNode" presStyleCnt="0"/>
      <dgm:spPr/>
    </dgm:pt>
    <dgm:pt modelId="{90E05CA3-8DD4-4953-8588-BC7CF43F0CA7}" type="pres">
      <dgm:prSet presAssocID="{F9C30966-C75A-48AD-9A51-06DC93DEEF45}" presName="dummyConnPt" presStyleCnt="0"/>
      <dgm:spPr/>
    </dgm:pt>
    <dgm:pt modelId="{68E068E4-E8CA-4C2D-B581-697CEABD2972}" type="pres">
      <dgm:prSet presAssocID="{F9C30966-C75A-48AD-9A51-06DC93DEEF45}" presName="node" presStyleLbl="node1" presStyleIdx="3" presStyleCnt="4">
        <dgm:presLayoutVars>
          <dgm:bulletEnabled val="1"/>
        </dgm:presLayoutVars>
      </dgm:prSet>
      <dgm:spPr/>
    </dgm:pt>
  </dgm:ptLst>
  <dgm:cxnLst>
    <dgm:cxn modelId="{5B070300-7159-439D-A07C-7DB951BE5FCD}" srcId="{32DD0AC8-C8B1-4079-B664-8AFBAEE0859C}" destId="{E1E4FB9F-1665-40F3-B43A-7E69B2E440DC}" srcOrd="1" destOrd="0" parTransId="{CB82D2D6-1F02-4B63-B433-DE724DC2EEF5}" sibTransId="{2A0B8CC2-CC38-46C3-9EBE-2FF64C4DE724}"/>
    <dgm:cxn modelId="{C34EA10B-22AD-4A43-90FB-D504127BAC4C}" type="presOf" srcId="{F9C30966-C75A-48AD-9A51-06DC93DEEF45}" destId="{68E068E4-E8CA-4C2D-B581-697CEABD2972}" srcOrd="0" destOrd="0" presId="urn:microsoft.com/office/officeart/2005/8/layout/bProcess4"/>
    <dgm:cxn modelId="{38EBE311-2A34-4962-88A4-F6606B236305}" srcId="{32DD0AC8-C8B1-4079-B664-8AFBAEE0859C}" destId="{D82F8F83-4193-406B-91EA-7599AC6C6719}" srcOrd="0" destOrd="0" parTransId="{112F1D3E-6EAE-4613-B1FD-B2E51DB58B1D}" sibTransId="{C6AC4C2F-ACEC-4E86-AA20-6D9F1E50CF0F}"/>
    <dgm:cxn modelId="{CB970514-F6A1-4954-B514-3EB59F7868AF}" srcId="{39429924-F111-4BFE-AF2E-15C7EFC76C09}" destId="{D05D1180-35E6-4942-BF95-4E4E5476E5E2}" srcOrd="1" destOrd="0" parTransId="{25E98688-8CD0-4968-9FF4-511407884A3C}" sibTransId="{6EA93F56-E25D-4849-A51C-1B2497B08446}"/>
    <dgm:cxn modelId="{1D003C18-EF1F-49C2-B159-A12C080E225E}" type="presOf" srcId="{76DA146C-F6F2-403E-9753-0F20147C5009}" destId="{0D6E47ED-357F-41E7-ADEC-4DC339EACFEB}" srcOrd="0" destOrd="3" presId="urn:microsoft.com/office/officeart/2005/8/layout/bProcess4"/>
    <dgm:cxn modelId="{1C34F319-5A52-479E-8D91-542D3345A475}" srcId="{39429924-F111-4BFE-AF2E-15C7EFC76C09}" destId="{1D2C5B1E-2420-43CE-B071-34EF8B8EE1ED}" srcOrd="2" destOrd="0" parTransId="{CB3CCA4F-1324-406F-B01F-9ABD0E6D74C9}" sibTransId="{BD059D2A-70A2-4FC2-B8B7-C9941D2FF32E}"/>
    <dgm:cxn modelId="{26427E2A-75D7-4DBF-8A4C-387E5EAE63A1}" srcId="{0C03622E-2D7C-4A06-A0D9-B54DF9C7D939}" destId="{BA0D8F95-E344-4AB2-B13E-708BA7ADD46F}" srcOrd="2" destOrd="0" parTransId="{98D1E415-50EB-40D0-B370-8B6ABFBFD4E7}" sibTransId="{601320B6-1046-44D9-BF32-24292F06D4A9}"/>
    <dgm:cxn modelId="{6DFA723F-6774-43CC-8BB0-3434601FA04D}" srcId="{39429924-F111-4BFE-AF2E-15C7EFC76C09}" destId="{0EA791D2-52BE-47F0-B5BB-8B12E48009CF}" srcOrd="4" destOrd="0" parTransId="{361EB9BB-890F-4CC8-BF03-44423B2EAA8A}" sibTransId="{EF477A7C-1427-4D7B-9A6A-D01E1BA1766A}"/>
    <dgm:cxn modelId="{E7C11261-B6C7-4B4C-88D3-71F30E4B1E33}" type="presOf" srcId="{39429924-F111-4BFE-AF2E-15C7EFC76C09}" destId="{F1EA3456-51EA-4037-A45B-98D97D888717}" srcOrd="0" destOrd="0" presId="urn:microsoft.com/office/officeart/2005/8/layout/bProcess4"/>
    <dgm:cxn modelId="{AE946544-7498-46B5-A67C-2B0AE10EF77C}" srcId="{9E07C35F-D88A-4B62-BD4B-8C7BD3FD11C1}" destId="{0C03622E-2D7C-4A06-A0D9-B54DF9C7D939}" srcOrd="2" destOrd="0" parTransId="{2F148835-AF03-452C-A316-77961867AB20}" sibTransId="{3D13BBFF-A44D-4A59-B9B8-84006638DA61}"/>
    <dgm:cxn modelId="{91554A66-2884-4C6E-AC26-8F034A1320C1}" type="presOf" srcId="{32DD0AC8-C8B1-4079-B664-8AFBAEE0859C}" destId="{0D6E47ED-357F-41E7-ADEC-4DC339EACFEB}" srcOrd="0" destOrd="0" presId="urn:microsoft.com/office/officeart/2005/8/layout/bProcess4"/>
    <dgm:cxn modelId="{84221B4B-0368-45D6-BA51-D9873EA41810}" type="presOf" srcId="{A9E09A99-BAB9-45AA-AD9F-0947CCC1D5A9}" destId="{53BFC797-412D-4047-B00B-581BE057EC3B}" srcOrd="0" destOrd="1" presId="urn:microsoft.com/office/officeart/2005/8/layout/bProcess4"/>
    <dgm:cxn modelId="{01603F4C-8A22-4A6A-9D74-97215882B067}" srcId="{F9C30966-C75A-48AD-9A51-06DC93DEEF45}" destId="{51FE7D9F-AFE1-4D6E-AE5E-0D16C6D10CC6}" srcOrd="1" destOrd="0" parTransId="{5AC1BDFD-748D-4D11-B3F4-5D666640A6BE}" sibTransId="{BEE44C97-6CE1-4A93-84A4-A5DED424B8D1}"/>
    <dgm:cxn modelId="{B7D6E170-DFD1-42C3-AB7B-3D8CD8428272}" type="presOf" srcId="{BA0D8F95-E344-4AB2-B13E-708BA7ADD46F}" destId="{53BFC797-412D-4047-B00B-581BE057EC3B}" srcOrd="0" destOrd="3" presId="urn:microsoft.com/office/officeart/2005/8/layout/bProcess4"/>
    <dgm:cxn modelId="{E4945D51-E911-411E-992A-B53A2DBB6777}" srcId="{9E07C35F-D88A-4B62-BD4B-8C7BD3FD11C1}" destId="{F9C30966-C75A-48AD-9A51-06DC93DEEF45}" srcOrd="3" destOrd="0" parTransId="{CA919BB5-6C58-40F3-A24E-64355AB5777F}" sibTransId="{751E3331-CF23-4178-A105-B109E6F443FF}"/>
    <dgm:cxn modelId="{E229C851-823A-4398-AD51-8F2420C0B02C}" srcId="{32DD0AC8-C8B1-4079-B664-8AFBAEE0859C}" destId="{76DA146C-F6F2-403E-9753-0F20147C5009}" srcOrd="2" destOrd="0" parTransId="{5F0793D3-E983-445C-99E4-1EBD97E7625B}" sibTransId="{5C1E0FB1-2B89-4BA2-96BF-394C8877C79E}"/>
    <dgm:cxn modelId="{692C3C52-66B2-473D-B129-6BAD6A81B14F}" type="presOf" srcId="{1D2C5B1E-2420-43CE-B071-34EF8B8EE1ED}" destId="{F1EA3456-51EA-4037-A45B-98D97D888717}" srcOrd="0" destOrd="3" presId="urn:microsoft.com/office/officeart/2005/8/layout/bProcess4"/>
    <dgm:cxn modelId="{05BCC352-A063-4F4C-9F05-E688F9385E1F}" type="presOf" srcId="{0C03622E-2D7C-4A06-A0D9-B54DF9C7D939}" destId="{53BFC797-412D-4047-B00B-581BE057EC3B}" srcOrd="0" destOrd="0" presId="urn:microsoft.com/office/officeart/2005/8/layout/bProcess4"/>
    <dgm:cxn modelId="{0E37BB54-511F-4782-8917-CEA06DC114AA}" srcId="{39429924-F111-4BFE-AF2E-15C7EFC76C09}" destId="{D17640A2-E694-4563-AA22-3E43DFB1EBBF}" srcOrd="3" destOrd="0" parTransId="{3B12AF58-2289-4EB6-AAA7-2D1C2B0F19A7}" sibTransId="{AABE8130-FB2A-4F35-B878-5C81E735A661}"/>
    <dgm:cxn modelId="{855B4375-8B1E-4582-BD4F-75EEE90A49FF}" type="presOf" srcId="{21AE082E-01D7-4E4D-A625-C3CA1258B69C}" destId="{4AD2B0AE-ECAA-46D9-8757-064927B1C22B}" srcOrd="0" destOrd="0" presId="urn:microsoft.com/office/officeart/2005/8/layout/bProcess4"/>
    <dgm:cxn modelId="{B5E84359-5478-430E-B9A3-9B71E5319384}" type="presOf" srcId="{D17640A2-E694-4563-AA22-3E43DFB1EBBF}" destId="{F1EA3456-51EA-4037-A45B-98D97D888717}" srcOrd="0" destOrd="4" presId="urn:microsoft.com/office/officeart/2005/8/layout/bProcess4"/>
    <dgm:cxn modelId="{C9B16C7B-6DF3-45BA-9992-2D582D71E869}" type="presOf" srcId="{A499E01E-41CD-4F6A-A34D-3E43DCC4C882}" destId="{48146B24-CB1B-460A-9048-6F71FC8873A4}" srcOrd="0" destOrd="0" presId="urn:microsoft.com/office/officeart/2005/8/layout/bProcess4"/>
    <dgm:cxn modelId="{E61FBA88-4AB4-49C4-898D-49999B9E0A80}" srcId="{F9C30966-C75A-48AD-9A51-06DC93DEEF45}" destId="{352C6CAB-C59F-4970-BEA6-5A64C6683423}" srcOrd="2" destOrd="0" parTransId="{9E9CA87E-287C-4D31-85AA-5D72B1FCE870}" sibTransId="{6A62C94A-FFC5-4F28-89F8-B8C2B25762A4}"/>
    <dgm:cxn modelId="{FB98018B-02D1-4479-B75F-9119A2AEAD92}" type="presOf" srcId="{9E07C35F-D88A-4B62-BD4B-8C7BD3FD11C1}" destId="{44996498-CDC2-44A5-9DCE-F56902C86CC2}" srcOrd="0" destOrd="0" presId="urn:microsoft.com/office/officeart/2005/8/layout/bProcess4"/>
    <dgm:cxn modelId="{7BA0EB8B-A828-4DD7-9B88-71678E4A2EEE}" type="presOf" srcId="{D82F8F83-4193-406B-91EA-7599AC6C6719}" destId="{0D6E47ED-357F-41E7-ADEC-4DC339EACFEB}" srcOrd="0" destOrd="1" presId="urn:microsoft.com/office/officeart/2005/8/layout/bProcess4"/>
    <dgm:cxn modelId="{3A1FF090-04DF-40B3-9FB4-A5AB8A0F9971}" srcId="{F9C30966-C75A-48AD-9A51-06DC93DEEF45}" destId="{7DA36C6C-B0B8-4EA7-B303-6D80CAED7B8C}" srcOrd="0" destOrd="0" parTransId="{CFA25BF9-8294-4017-B00F-F8E7BBB940F0}" sibTransId="{1DD8C5B9-A6C6-48FB-BFF1-C845CE4354B2}"/>
    <dgm:cxn modelId="{6D87C494-5C90-4BA8-830A-CFE84C90E511}" type="presOf" srcId="{352C6CAB-C59F-4970-BEA6-5A64C6683423}" destId="{68E068E4-E8CA-4C2D-B581-697CEABD2972}" srcOrd="0" destOrd="3" presId="urn:microsoft.com/office/officeart/2005/8/layout/bProcess4"/>
    <dgm:cxn modelId="{89E9379F-3B78-4105-B9D2-2F0E597B8B07}" type="presOf" srcId="{7DA36C6C-B0B8-4EA7-B303-6D80CAED7B8C}" destId="{68E068E4-E8CA-4C2D-B581-697CEABD2972}" srcOrd="0" destOrd="1" presId="urn:microsoft.com/office/officeart/2005/8/layout/bProcess4"/>
    <dgm:cxn modelId="{9A7464A3-C786-459B-9338-23D7E56ED001}" srcId="{9E07C35F-D88A-4B62-BD4B-8C7BD3FD11C1}" destId="{39429924-F111-4BFE-AF2E-15C7EFC76C09}" srcOrd="0" destOrd="0" parTransId="{5891E0EF-C250-4394-805C-172094406E91}" sibTransId="{21AE082E-01D7-4E4D-A625-C3CA1258B69C}"/>
    <dgm:cxn modelId="{19C68CA4-A00B-47A9-832A-2042CD40B16B}" srcId="{32DD0AC8-C8B1-4079-B664-8AFBAEE0859C}" destId="{CF9559FE-74A2-4777-98C4-427F00AE583B}" srcOrd="3" destOrd="0" parTransId="{28A75355-6D7D-4CFD-914F-8348B1E687EB}" sibTransId="{718CDDBD-8E6E-4BD4-BE24-3D1A452B44E5}"/>
    <dgm:cxn modelId="{0CB6A7A6-48BA-4013-A49C-79BD02598096}" type="presOf" srcId="{3D13BBFF-A44D-4A59-B9B8-84006638DA61}" destId="{C8C0555D-2EFB-4922-B964-F590DD91D685}" srcOrd="0" destOrd="0" presId="urn:microsoft.com/office/officeart/2005/8/layout/bProcess4"/>
    <dgm:cxn modelId="{976DC5A7-86DC-426E-BA27-8924C48EF3BB}" type="presOf" srcId="{51FE7D9F-AFE1-4D6E-AE5E-0D16C6D10CC6}" destId="{68E068E4-E8CA-4C2D-B581-697CEABD2972}" srcOrd="0" destOrd="2" presId="urn:microsoft.com/office/officeart/2005/8/layout/bProcess4"/>
    <dgm:cxn modelId="{5413A0B4-FA44-4E09-98D9-9720604D9C7D}" srcId="{39429924-F111-4BFE-AF2E-15C7EFC76C09}" destId="{1A2CA832-83BD-4213-82AA-94D4D9687D7C}" srcOrd="0" destOrd="0" parTransId="{D9E4E381-CC6D-41C7-8BBD-20A516E65E34}" sibTransId="{CED3E388-264A-4431-B148-AFBB46EBE73D}"/>
    <dgm:cxn modelId="{832DCBB4-E71B-4D6F-ACAE-B150B9D00015}" type="presOf" srcId="{551CE176-F3D9-42BB-A586-B1F10E9ADBFD}" destId="{53BFC797-412D-4047-B00B-581BE057EC3B}" srcOrd="0" destOrd="4" presId="urn:microsoft.com/office/officeart/2005/8/layout/bProcess4"/>
    <dgm:cxn modelId="{80B264B8-1EB8-409B-933C-4442D0D197A4}" type="presOf" srcId="{E1E4FB9F-1665-40F3-B43A-7E69B2E440DC}" destId="{0D6E47ED-357F-41E7-ADEC-4DC339EACFEB}" srcOrd="0" destOrd="2" presId="urn:microsoft.com/office/officeart/2005/8/layout/bProcess4"/>
    <dgm:cxn modelId="{5FD620BB-91BE-49B8-A641-74F794F1F54A}" srcId="{0C03622E-2D7C-4A06-A0D9-B54DF9C7D939}" destId="{551CE176-F3D9-42BB-A586-B1F10E9ADBFD}" srcOrd="3" destOrd="0" parTransId="{D206A87C-4863-4F16-8F01-72868ABAFA51}" sibTransId="{E4BF510E-358B-423C-A39E-FC848670C5A5}"/>
    <dgm:cxn modelId="{090AF8C1-A213-42AC-B967-9B8B476554F2}" type="presOf" srcId="{CF9559FE-74A2-4777-98C4-427F00AE583B}" destId="{0D6E47ED-357F-41E7-ADEC-4DC339EACFEB}" srcOrd="0" destOrd="4" presId="urn:microsoft.com/office/officeart/2005/8/layout/bProcess4"/>
    <dgm:cxn modelId="{BE95C7C8-723F-45FB-B971-FE719B09243C}" srcId="{F9C30966-C75A-48AD-9A51-06DC93DEEF45}" destId="{809DBB54-01CE-49DD-9621-E608FF7515D1}" srcOrd="3" destOrd="0" parTransId="{AB5165E8-13A5-4B68-BA9E-28FEE95AD5A2}" sibTransId="{D55D3F57-5777-42DB-BD8F-52EA264E51D4}"/>
    <dgm:cxn modelId="{914E3AD5-3703-4C5E-97C0-E25D0A9467D3}" type="presOf" srcId="{D05D1180-35E6-4942-BF95-4E4E5476E5E2}" destId="{F1EA3456-51EA-4037-A45B-98D97D888717}" srcOrd="0" destOrd="2" presId="urn:microsoft.com/office/officeart/2005/8/layout/bProcess4"/>
    <dgm:cxn modelId="{30A4EBD7-3C36-4AAF-9166-FED963EEB834}" type="presOf" srcId="{0EA791D2-52BE-47F0-B5BB-8B12E48009CF}" destId="{F1EA3456-51EA-4037-A45B-98D97D888717}" srcOrd="0" destOrd="5" presId="urn:microsoft.com/office/officeart/2005/8/layout/bProcess4"/>
    <dgm:cxn modelId="{07640DD9-CD78-4258-B495-1AFD9BC80476}" srcId="{0C03622E-2D7C-4A06-A0D9-B54DF9C7D939}" destId="{FAE9FEE4-C872-494E-8522-AF401C67E4C4}" srcOrd="1" destOrd="0" parTransId="{F5A8CB86-7BF3-4FAB-9D4D-3AD9DF02B0AB}" sibTransId="{51C8A096-7233-4826-998B-617AB2835ECF}"/>
    <dgm:cxn modelId="{B94BB2E7-29D8-4964-BBED-81B4B5264B8A}" type="presOf" srcId="{1A2CA832-83BD-4213-82AA-94D4D9687D7C}" destId="{F1EA3456-51EA-4037-A45B-98D97D888717}" srcOrd="0" destOrd="1" presId="urn:microsoft.com/office/officeart/2005/8/layout/bProcess4"/>
    <dgm:cxn modelId="{367418EF-D13A-4129-BC08-A3B8893DA8BC}" type="presOf" srcId="{809DBB54-01CE-49DD-9621-E608FF7515D1}" destId="{68E068E4-E8CA-4C2D-B581-697CEABD2972}" srcOrd="0" destOrd="4" presId="urn:microsoft.com/office/officeart/2005/8/layout/bProcess4"/>
    <dgm:cxn modelId="{FCE883F3-5775-48BA-843F-9603EBBC4613}" srcId="{9E07C35F-D88A-4B62-BD4B-8C7BD3FD11C1}" destId="{32DD0AC8-C8B1-4079-B664-8AFBAEE0859C}" srcOrd="1" destOrd="0" parTransId="{A7FB67EF-7610-40B1-AAAA-C736009985B0}" sibTransId="{A499E01E-41CD-4F6A-A34D-3E43DCC4C882}"/>
    <dgm:cxn modelId="{48BBB3F7-A40D-48D1-A385-12AEB110649E}" srcId="{0C03622E-2D7C-4A06-A0D9-B54DF9C7D939}" destId="{A9E09A99-BAB9-45AA-AD9F-0947CCC1D5A9}" srcOrd="0" destOrd="0" parTransId="{C578B26F-07FC-4E02-B173-D1EABA25F758}" sibTransId="{8043FB95-CDBE-4732-95D8-53478C34B773}"/>
    <dgm:cxn modelId="{46E51AFF-B94A-432E-8F10-DBD60D031451}" type="presOf" srcId="{FAE9FEE4-C872-494E-8522-AF401C67E4C4}" destId="{53BFC797-412D-4047-B00B-581BE057EC3B}" srcOrd="0" destOrd="2" presId="urn:microsoft.com/office/officeart/2005/8/layout/bProcess4"/>
    <dgm:cxn modelId="{865EF2C4-8DA7-4163-85E5-081EA4D7C1D9}" type="presParOf" srcId="{44996498-CDC2-44A5-9DCE-F56902C86CC2}" destId="{F22B79FC-0EC3-4244-AE3E-DC34B9CADC81}" srcOrd="0" destOrd="0" presId="urn:microsoft.com/office/officeart/2005/8/layout/bProcess4"/>
    <dgm:cxn modelId="{C4E525CE-B428-4840-934F-7241E56200DE}" type="presParOf" srcId="{F22B79FC-0EC3-4244-AE3E-DC34B9CADC81}" destId="{73E06B61-F6CC-494F-9D93-C83C1CC77AB5}" srcOrd="0" destOrd="0" presId="urn:microsoft.com/office/officeart/2005/8/layout/bProcess4"/>
    <dgm:cxn modelId="{52BE06B1-2E13-4E0C-9144-EECAD42A05F0}" type="presParOf" srcId="{F22B79FC-0EC3-4244-AE3E-DC34B9CADC81}" destId="{F1EA3456-51EA-4037-A45B-98D97D888717}" srcOrd="1" destOrd="0" presId="urn:microsoft.com/office/officeart/2005/8/layout/bProcess4"/>
    <dgm:cxn modelId="{810A256E-462B-48AD-8662-8FCDDCBB1BEF}" type="presParOf" srcId="{44996498-CDC2-44A5-9DCE-F56902C86CC2}" destId="{4AD2B0AE-ECAA-46D9-8757-064927B1C22B}" srcOrd="1" destOrd="0" presId="urn:microsoft.com/office/officeart/2005/8/layout/bProcess4"/>
    <dgm:cxn modelId="{EB797211-8294-4E99-A800-248D1A43C763}" type="presParOf" srcId="{44996498-CDC2-44A5-9DCE-F56902C86CC2}" destId="{8BCF1E4C-4D1F-4687-AED6-A922368B4B89}" srcOrd="2" destOrd="0" presId="urn:microsoft.com/office/officeart/2005/8/layout/bProcess4"/>
    <dgm:cxn modelId="{5B77F263-EC56-42E4-89E6-DE12AC1CAD22}" type="presParOf" srcId="{8BCF1E4C-4D1F-4687-AED6-A922368B4B89}" destId="{3F4FD6FD-C815-419F-93D9-111687BA1E7A}" srcOrd="0" destOrd="0" presId="urn:microsoft.com/office/officeart/2005/8/layout/bProcess4"/>
    <dgm:cxn modelId="{CC5DA0EA-6731-4CAB-8B91-E58C3D47B6A7}" type="presParOf" srcId="{8BCF1E4C-4D1F-4687-AED6-A922368B4B89}" destId="{0D6E47ED-357F-41E7-ADEC-4DC339EACFEB}" srcOrd="1" destOrd="0" presId="urn:microsoft.com/office/officeart/2005/8/layout/bProcess4"/>
    <dgm:cxn modelId="{C3B35853-C6C3-45EC-AF7F-C313AD84CA32}" type="presParOf" srcId="{44996498-CDC2-44A5-9DCE-F56902C86CC2}" destId="{48146B24-CB1B-460A-9048-6F71FC8873A4}" srcOrd="3" destOrd="0" presId="urn:microsoft.com/office/officeart/2005/8/layout/bProcess4"/>
    <dgm:cxn modelId="{8EF2D60E-9608-430E-BE66-E2AB65E04155}" type="presParOf" srcId="{44996498-CDC2-44A5-9DCE-F56902C86CC2}" destId="{2318D435-A2C8-45D5-B30F-BBD0E5EB65A4}" srcOrd="4" destOrd="0" presId="urn:microsoft.com/office/officeart/2005/8/layout/bProcess4"/>
    <dgm:cxn modelId="{D2A45C72-C69E-4A10-9ABA-58B8EF1C0B64}" type="presParOf" srcId="{2318D435-A2C8-45D5-B30F-BBD0E5EB65A4}" destId="{7D0E8F28-B506-425E-9072-BD510764FD9E}" srcOrd="0" destOrd="0" presId="urn:microsoft.com/office/officeart/2005/8/layout/bProcess4"/>
    <dgm:cxn modelId="{F692837B-15F4-4CDF-9DFC-F7B09D89C37A}" type="presParOf" srcId="{2318D435-A2C8-45D5-B30F-BBD0E5EB65A4}" destId="{53BFC797-412D-4047-B00B-581BE057EC3B}" srcOrd="1" destOrd="0" presId="urn:microsoft.com/office/officeart/2005/8/layout/bProcess4"/>
    <dgm:cxn modelId="{849AF74D-726B-4E5E-8C11-4DCC6C839D5F}" type="presParOf" srcId="{44996498-CDC2-44A5-9DCE-F56902C86CC2}" destId="{C8C0555D-2EFB-4922-B964-F590DD91D685}" srcOrd="5" destOrd="0" presId="urn:microsoft.com/office/officeart/2005/8/layout/bProcess4"/>
    <dgm:cxn modelId="{02B6CFDD-97E7-46B8-A56C-7C2FD9EE8BA9}" type="presParOf" srcId="{44996498-CDC2-44A5-9DCE-F56902C86CC2}" destId="{9CFC3476-B181-4839-9504-7CAF64B96225}" srcOrd="6" destOrd="0" presId="urn:microsoft.com/office/officeart/2005/8/layout/bProcess4"/>
    <dgm:cxn modelId="{2A0BC581-E950-4FCE-8EFE-1C90EC35C424}" type="presParOf" srcId="{9CFC3476-B181-4839-9504-7CAF64B96225}" destId="{90E05CA3-8DD4-4953-8588-BC7CF43F0CA7}" srcOrd="0" destOrd="0" presId="urn:microsoft.com/office/officeart/2005/8/layout/bProcess4"/>
    <dgm:cxn modelId="{C3B87A5B-1BCB-4341-B4C6-68BFDE83E251}" type="presParOf" srcId="{9CFC3476-B181-4839-9504-7CAF64B96225}" destId="{68E068E4-E8CA-4C2D-B581-697CEABD297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843256-494F-4D62-8B86-04B2DC6AD6E6}" type="doc">
      <dgm:prSet loTypeId="urn:microsoft.com/office/officeart/2008/layout/Picture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CDFE69F8-9B9E-4136-A8D6-6CED5538BCFA}">
      <dgm:prSet phldrT="[Texto]"/>
      <dgm:spPr/>
      <dgm:t>
        <a:bodyPr/>
        <a:lstStyle/>
        <a:p>
          <a:r>
            <a:rPr lang="el-GR" noProof="0" dirty="0"/>
            <a:t>Αρχική αξιολόγηση, προσδιορισμός αναγκών και αδυναμιών</a:t>
          </a:r>
          <a:endParaRPr lang="en-GB" noProof="0" dirty="0"/>
        </a:p>
      </dgm:t>
    </dgm:pt>
    <dgm:pt modelId="{5D8C9708-3FE4-41C7-A5DE-66AE71E24D3B}" type="parTrans" cxnId="{F24B3B62-8648-4292-BBFA-5969916F9620}">
      <dgm:prSet/>
      <dgm:spPr/>
      <dgm:t>
        <a:bodyPr/>
        <a:lstStyle/>
        <a:p>
          <a:endParaRPr lang="es-ES"/>
        </a:p>
      </dgm:t>
    </dgm:pt>
    <dgm:pt modelId="{A65301F3-D823-46B3-A619-6DC77EAB2BC3}" type="sibTrans" cxnId="{F24B3B62-8648-4292-BBFA-5969916F9620}">
      <dgm:prSet/>
      <dgm:spPr/>
      <dgm:t>
        <a:bodyPr/>
        <a:lstStyle/>
        <a:p>
          <a:endParaRPr lang="es-ES"/>
        </a:p>
      </dgm:t>
    </dgm:pt>
    <dgm:pt modelId="{5A63B3FA-761E-4F3C-9164-228B5192C364}">
      <dgm:prSet phldrT="[Texto]"/>
      <dgm:spPr/>
      <dgm:t>
        <a:bodyPr/>
        <a:lstStyle/>
        <a:p>
          <a:r>
            <a:rPr lang="el-GR" noProof="0" dirty="0"/>
            <a:t>Επικέντρωση σε πωλήσεις, πελάτες, χρήστες, συμφωνίες, κλπ.</a:t>
          </a:r>
          <a:endParaRPr lang="es-ES" dirty="0"/>
        </a:p>
      </dgm:t>
    </dgm:pt>
    <dgm:pt modelId="{EEF7F62C-54A3-4ACB-91A6-661AF2B21443}" type="parTrans" cxnId="{585CDBC9-D5A2-4F4C-B8BF-EEB644CA602E}">
      <dgm:prSet/>
      <dgm:spPr/>
      <dgm:t>
        <a:bodyPr/>
        <a:lstStyle/>
        <a:p>
          <a:endParaRPr lang="es-ES"/>
        </a:p>
      </dgm:t>
    </dgm:pt>
    <dgm:pt modelId="{3B9788FA-2BAF-4C1A-8C0F-1E6E27C4E116}" type="sibTrans" cxnId="{585CDBC9-D5A2-4F4C-B8BF-EEB644CA602E}">
      <dgm:prSet/>
      <dgm:spPr/>
      <dgm:t>
        <a:bodyPr/>
        <a:lstStyle/>
        <a:p>
          <a:endParaRPr lang="es-ES"/>
        </a:p>
      </dgm:t>
    </dgm:pt>
    <dgm:pt modelId="{65C13D70-7494-46EB-857A-FAD4ACADBA6E}">
      <dgm:prSet phldrT="[Texto]"/>
      <dgm:spPr/>
      <dgm:t>
        <a:bodyPr/>
        <a:lstStyle/>
        <a:p>
          <a:r>
            <a:rPr lang="el-GR" noProof="0" dirty="0"/>
            <a:t>Επίβλεψη ανάπτυξης παραδοτέων, συμπεριλαμβανομένου του </a:t>
          </a:r>
          <a:r>
            <a:rPr lang="en-GB" noProof="0" dirty="0"/>
            <a:t>Business Plan</a:t>
          </a:r>
        </a:p>
      </dgm:t>
    </dgm:pt>
    <dgm:pt modelId="{EAE135C9-2F42-4671-BB99-79A41BBEA671}" type="parTrans" cxnId="{B28FAF37-653D-4A43-A14B-18599A32487C}">
      <dgm:prSet/>
      <dgm:spPr/>
      <dgm:t>
        <a:bodyPr/>
        <a:lstStyle/>
        <a:p>
          <a:endParaRPr lang="es-ES"/>
        </a:p>
      </dgm:t>
    </dgm:pt>
    <dgm:pt modelId="{53124CD6-CEED-4380-919E-EC001A00D8B8}" type="sibTrans" cxnId="{B28FAF37-653D-4A43-A14B-18599A32487C}">
      <dgm:prSet/>
      <dgm:spPr/>
      <dgm:t>
        <a:bodyPr/>
        <a:lstStyle/>
        <a:p>
          <a:endParaRPr lang="es-ES"/>
        </a:p>
      </dgm:t>
    </dgm:pt>
    <dgm:pt modelId="{E8E1380F-FE4A-49B5-88AC-39811D96E851}">
      <dgm:prSet phldrT="[Texto]"/>
      <dgm:spPr>
        <a:noFill/>
        <a:ln>
          <a:noFill/>
        </a:ln>
      </dgm:spPr>
      <dgm:t>
        <a:bodyPr/>
        <a:lstStyle/>
        <a:p>
          <a:r>
            <a:rPr lang="es-ES" dirty="0"/>
            <a:t> </a:t>
          </a:r>
        </a:p>
      </dgm:t>
    </dgm:pt>
    <dgm:pt modelId="{506F75BA-0335-4A63-B238-8D4AF5083B0B}" type="sibTrans" cxnId="{9590B18C-7A52-4DF7-AAC3-42B614FD04E2}">
      <dgm:prSet/>
      <dgm:spPr/>
      <dgm:t>
        <a:bodyPr/>
        <a:lstStyle/>
        <a:p>
          <a:endParaRPr lang="es-ES"/>
        </a:p>
      </dgm:t>
    </dgm:pt>
    <dgm:pt modelId="{2635BC63-5FA2-4595-91CF-7A2F4E747A31}" type="parTrans" cxnId="{9590B18C-7A52-4DF7-AAC3-42B614FD04E2}">
      <dgm:prSet/>
      <dgm:spPr/>
      <dgm:t>
        <a:bodyPr/>
        <a:lstStyle/>
        <a:p>
          <a:endParaRPr lang="es-ES"/>
        </a:p>
      </dgm:t>
    </dgm:pt>
    <dgm:pt modelId="{5C83DD33-D150-44EA-B91C-8B8B32E31BEE}">
      <dgm:prSet phldrT="[Texto]"/>
      <dgm:spPr/>
      <dgm:t>
        <a:bodyPr/>
        <a:lstStyle/>
        <a:p>
          <a:r>
            <a:rPr lang="el-GR" noProof="0" dirty="0"/>
            <a:t>Καθορισμός εξατομικευμένων έξυπνων στόχων</a:t>
          </a:r>
          <a:endParaRPr lang="en-GB" noProof="0" dirty="0"/>
        </a:p>
      </dgm:t>
    </dgm:pt>
    <dgm:pt modelId="{F9A97E12-749B-4FBA-91F3-C48B8479E2C2}" type="parTrans" cxnId="{451856F0-2A0B-4D85-B184-063771F80418}">
      <dgm:prSet/>
      <dgm:spPr/>
      <dgm:t>
        <a:bodyPr/>
        <a:lstStyle/>
        <a:p>
          <a:endParaRPr lang="es-ES"/>
        </a:p>
      </dgm:t>
    </dgm:pt>
    <dgm:pt modelId="{7323E31D-3B7C-4C75-BD94-84A7E7B57015}" type="sibTrans" cxnId="{451856F0-2A0B-4D85-B184-063771F80418}">
      <dgm:prSet/>
      <dgm:spPr/>
      <dgm:t>
        <a:bodyPr/>
        <a:lstStyle/>
        <a:p>
          <a:endParaRPr lang="es-ES"/>
        </a:p>
      </dgm:t>
    </dgm:pt>
    <dgm:pt modelId="{780BE83B-7806-45C6-82C6-A2D37D7E74CF}" type="pres">
      <dgm:prSet presAssocID="{2B843256-494F-4D62-8B86-04B2DC6AD6E6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B8E33B08-5398-4573-8879-3173D5282222}" type="pres">
      <dgm:prSet presAssocID="{E8E1380F-FE4A-49B5-88AC-39811D96E851}" presName="root" presStyleCnt="0">
        <dgm:presLayoutVars>
          <dgm:chMax/>
          <dgm:chPref val="4"/>
        </dgm:presLayoutVars>
      </dgm:prSet>
      <dgm:spPr/>
    </dgm:pt>
    <dgm:pt modelId="{2B448709-814F-40B9-A220-FC069F5CA5A6}" type="pres">
      <dgm:prSet presAssocID="{E8E1380F-FE4A-49B5-88AC-39811D96E851}" presName="rootComposite" presStyleCnt="0">
        <dgm:presLayoutVars/>
      </dgm:prSet>
      <dgm:spPr/>
    </dgm:pt>
    <dgm:pt modelId="{B29402C8-E5E9-4BFB-AB5A-0BA3C0C828A2}" type="pres">
      <dgm:prSet presAssocID="{E8E1380F-FE4A-49B5-88AC-39811D96E851}" presName="rootText" presStyleLbl="node0" presStyleIdx="0" presStyleCnt="1">
        <dgm:presLayoutVars>
          <dgm:chMax/>
          <dgm:chPref val="4"/>
        </dgm:presLayoutVars>
      </dgm:prSet>
      <dgm:spPr/>
    </dgm:pt>
    <dgm:pt modelId="{09ADB4C2-AB89-4BC9-BA3D-1572B1BD3F47}" type="pres">
      <dgm:prSet presAssocID="{E8E1380F-FE4A-49B5-88AC-39811D96E851}" presName="childShape" presStyleCnt="0">
        <dgm:presLayoutVars>
          <dgm:chMax val="0"/>
          <dgm:chPref val="0"/>
        </dgm:presLayoutVars>
      </dgm:prSet>
      <dgm:spPr/>
    </dgm:pt>
    <dgm:pt modelId="{A3DB702D-EED2-42ED-A7B3-09E610861E84}" type="pres">
      <dgm:prSet presAssocID="{CDFE69F8-9B9E-4136-A8D6-6CED5538BCFA}" presName="childComposite" presStyleCnt="0">
        <dgm:presLayoutVars>
          <dgm:chMax val="0"/>
          <dgm:chPref val="0"/>
        </dgm:presLayoutVars>
      </dgm:prSet>
      <dgm:spPr/>
    </dgm:pt>
    <dgm:pt modelId="{9C27C5C7-FD2A-46B7-A311-4CF673F47582}" type="pres">
      <dgm:prSet presAssocID="{CDFE69F8-9B9E-4136-A8D6-6CED5538BCFA}" presName="Image" presStyleLbl="node1" presStyleIdx="0" presStyleCnt="4" custScaleX="81802" custScaleY="8180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ación con gráfico circular con relleno sólido"/>
        </a:ext>
      </dgm:extLst>
    </dgm:pt>
    <dgm:pt modelId="{4E7E814B-C1A2-4885-B4D3-BC678C7050A2}" type="pres">
      <dgm:prSet presAssocID="{CDFE69F8-9B9E-4136-A8D6-6CED5538BCFA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</dgm:pt>
    <dgm:pt modelId="{343F00BF-5E65-497D-96FC-05CCDD25C470}" type="pres">
      <dgm:prSet presAssocID="{5C83DD33-D150-44EA-B91C-8B8B32E31BEE}" presName="childComposite" presStyleCnt="0">
        <dgm:presLayoutVars>
          <dgm:chMax val="0"/>
          <dgm:chPref val="0"/>
        </dgm:presLayoutVars>
      </dgm:prSet>
      <dgm:spPr/>
    </dgm:pt>
    <dgm:pt modelId="{BAC87338-9AF3-45E6-A497-8A0043FAACDB}" type="pres">
      <dgm:prSet presAssocID="{5C83DD33-D150-44EA-B91C-8B8B32E31BEE}" presName="Image" presStyleLbl="node1" presStyleIdx="1" presStyleCnt="4" custScaleX="81802" custScaleY="8180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ana con relleno sólido"/>
        </a:ext>
      </dgm:extLst>
    </dgm:pt>
    <dgm:pt modelId="{341B7393-113A-4104-A5B5-808B95A055AE}" type="pres">
      <dgm:prSet presAssocID="{5C83DD33-D150-44EA-B91C-8B8B32E31BEE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</dgm:pt>
    <dgm:pt modelId="{F67095A1-3059-49DE-8DEB-1AD5AC9DF3B6}" type="pres">
      <dgm:prSet presAssocID="{65C13D70-7494-46EB-857A-FAD4ACADBA6E}" presName="childComposite" presStyleCnt="0">
        <dgm:presLayoutVars>
          <dgm:chMax val="0"/>
          <dgm:chPref val="0"/>
        </dgm:presLayoutVars>
      </dgm:prSet>
      <dgm:spPr/>
    </dgm:pt>
    <dgm:pt modelId="{A8365AED-F728-441A-B08F-51CA2F78A3DB}" type="pres">
      <dgm:prSet presAssocID="{65C13D70-7494-46EB-857A-FAD4ACADBA6E}" presName="Image" presStyleLbl="node1" presStyleIdx="2" presStyleCnt="4" custScaleX="81802" custScaleY="8180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ala de juntas con relleno sólido"/>
        </a:ext>
      </dgm:extLst>
    </dgm:pt>
    <dgm:pt modelId="{6ACFD13F-6789-43F9-8A06-A2B0CD026381}" type="pres">
      <dgm:prSet presAssocID="{65C13D70-7494-46EB-857A-FAD4ACADBA6E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</dgm:pt>
    <dgm:pt modelId="{8E3ED48B-2757-40EE-A404-1F61C5D14E09}" type="pres">
      <dgm:prSet presAssocID="{5A63B3FA-761E-4F3C-9164-228B5192C364}" presName="childComposite" presStyleCnt="0">
        <dgm:presLayoutVars>
          <dgm:chMax val="0"/>
          <dgm:chPref val="0"/>
        </dgm:presLayoutVars>
      </dgm:prSet>
      <dgm:spPr/>
    </dgm:pt>
    <dgm:pt modelId="{6CC08242-291E-46CC-AA19-BA9976814236}" type="pres">
      <dgm:prSet presAssocID="{5A63B3FA-761E-4F3C-9164-228B5192C364}" presName="Image" presStyleLbl="node1" presStyleIdx="3" presStyleCnt="4" custScaleX="81802" custScaleY="81802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aderno de estrategias con relleno sólido"/>
        </a:ext>
      </dgm:extLst>
    </dgm:pt>
    <dgm:pt modelId="{3765AB3C-A876-434A-B81D-39AF5C3221B2}" type="pres">
      <dgm:prSet presAssocID="{5A63B3FA-761E-4F3C-9164-228B5192C364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70CFD0B-9DFB-4B15-A92D-FCEA8E7BE4DC}" type="presOf" srcId="{65C13D70-7494-46EB-857A-FAD4ACADBA6E}" destId="{6ACFD13F-6789-43F9-8A06-A2B0CD026381}" srcOrd="0" destOrd="0" presId="urn:microsoft.com/office/officeart/2008/layout/PictureAccentList"/>
    <dgm:cxn modelId="{02E4602C-B4C3-4DD2-8C54-7529EFBA76F7}" type="presOf" srcId="{CDFE69F8-9B9E-4136-A8D6-6CED5538BCFA}" destId="{4E7E814B-C1A2-4885-B4D3-BC678C7050A2}" srcOrd="0" destOrd="0" presId="urn:microsoft.com/office/officeart/2008/layout/PictureAccentList"/>
    <dgm:cxn modelId="{55729E31-8A29-421A-8176-14FC01726219}" type="presOf" srcId="{5C83DD33-D150-44EA-B91C-8B8B32E31BEE}" destId="{341B7393-113A-4104-A5B5-808B95A055AE}" srcOrd="0" destOrd="0" presId="urn:microsoft.com/office/officeart/2008/layout/PictureAccentList"/>
    <dgm:cxn modelId="{B28FAF37-653D-4A43-A14B-18599A32487C}" srcId="{E8E1380F-FE4A-49B5-88AC-39811D96E851}" destId="{65C13D70-7494-46EB-857A-FAD4ACADBA6E}" srcOrd="2" destOrd="0" parTransId="{EAE135C9-2F42-4671-BB99-79A41BBEA671}" sibTransId="{53124CD6-CEED-4380-919E-EC001A00D8B8}"/>
    <dgm:cxn modelId="{F24B3B62-8648-4292-BBFA-5969916F9620}" srcId="{E8E1380F-FE4A-49B5-88AC-39811D96E851}" destId="{CDFE69F8-9B9E-4136-A8D6-6CED5538BCFA}" srcOrd="0" destOrd="0" parTransId="{5D8C9708-3FE4-41C7-A5DE-66AE71E24D3B}" sibTransId="{A65301F3-D823-46B3-A619-6DC77EAB2BC3}"/>
    <dgm:cxn modelId="{B9FC4365-9F1B-425D-ADEC-6FD461BDF524}" type="presOf" srcId="{5A63B3FA-761E-4F3C-9164-228B5192C364}" destId="{3765AB3C-A876-434A-B81D-39AF5C3221B2}" srcOrd="0" destOrd="0" presId="urn:microsoft.com/office/officeart/2008/layout/PictureAccentList"/>
    <dgm:cxn modelId="{9590B18C-7A52-4DF7-AAC3-42B614FD04E2}" srcId="{2B843256-494F-4D62-8B86-04B2DC6AD6E6}" destId="{E8E1380F-FE4A-49B5-88AC-39811D96E851}" srcOrd="0" destOrd="0" parTransId="{2635BC63-5FA2-4595-91CF-7A2F4E747A31}" sibTransId="{506F75BA-0335-4A63-B238-8D4AF5083B0B}"/>
    <dgm:cxn modelId="{AC7B0E98-A8B4-4639-841F-6B26ECF9BBC5}" type="presOf" srcId="{2B843256-494F-4D62-8B86-04B2DC6AD6E6}" destId="{780BE83B-7806-45C6-82C6-A2D37D7E74CF}" srcOrd="0" destOrd="0" presId="urn:microsoft.com/office/officeart/2008/layout/PictureAccentList"/>
    <dgm:cxn modelId="{585CDBC9-D5A2-4F4C-B8BF-EEB644CA602E}" srcId="{E8E1380F-FE4A-49B5-88AC-39811D96E851}" destId="{5A63B3FA-761E-4F3C-9164-228B5192C364}" srcOrd="3" destOrd="0" parTransId="{EEF7F62C-54A3-4ACB-91A6-661AF2B21443}" sibTransId="{3B9788FA-2BAF-4C1A-8C0F-1E6E27C4E116}"/>
    <dgm:cxn modelId="{2C90ACCC-420D-4D73-870C-FA781343D29C}" type="presOf" srcId="{E8E1380F-FE4A-49B5-88AC-39811D96E851}" destId="{B29402C8-E5E9-4BFB-AB5A-0BA3C0C828A2}" srcOrd="0" destOrd="0" presId="urn:microsoft.com/office/officeart/2008/layout/PictureAccentList"/>
    <dgm:cxn modelId="{451856F0-2A0B-4D85-B184-063771F80418}" srcId="{E8E1380F-FE4A-49B5-88AC-39811D96E851}" destId="{5C83DD33-D150-44EA-B91C-8B8B32E31BEE}" srcOrd="1" destOrd="0" parTransId="{F9A97E12-749B-4FBA-91F3-C48B8479E2C2}" sibTransId="{7323E31D-3B7C-4C75-BD94-84A7E7B57015}"/>
    <dgm:cxn modelId="{A7AB672C-4B51-49D2-9662-78260A3CCE74}" type="presParOf" srcId="{780BE83B-7806-45C6-82C6-A2D37D7E74CF}" destId="{B8E33B08-5398-4573-8879-3173D5282222}" srcOrd="0" destOrd="0" presId="urn:microsoft.com/office/officeart/2008/layout/PictureAccentList"/>
    <dgm:cxn modelId="{B852D045-789B-495F-BB73-5207D53B15B1}" type="presParOf" srcId="{B8E33B08-5398-4573-8879-3173D5282222}" destId="{2B448709-814F-40B9-A220-FC069F5CA5A6}" srcOrd="0" destOrd="0" presId="urn:microsoft.com/office/officeart/2008/layout/PictureAccentList"/>
    <dgm:cxn modelId="{52465E6E-4AD3-4BBF-AC55-1210D4D4B322}" type="presParOf" srcId="{2B448709-814F-40B9-A220-FC069F5CA5A6}" destId="{B29402C8-E5E9-4BFB-AB5A-0BA3C0C828A2}" srcOrd="0" destOrd="0" presId="urn:microsoft.com/office/officeart/2008/layout/PictureAccentList"/>
    <dgm:cxn modelId="{A07D32B4-37AD-47F4-8DF5-A3E6629B1EE3}" type="presParOf" srcId="{B8E33B08-5398-4573-8879-3173D5282222}" destId="{09ADB4C2-AB89-4BC9-BA3D-1572B1BD3F47}" srcOrd="1" destOrd="0" presId="urn:microsoft.com/office/officeart/2008/layout/PictureAccentList"/>
    <dgm:cxn modelId="{226D2BD5-F062-4387-9831-D59E539B9098}" type="presParOf" srcId="{09ADB4C2-AB89-4BC9-BA3D-1572B1BD3F47}" destId="{A3DB702D-EED2-42ED-A7B3-09E610861E84}" srcOrd="0" destOrd="0" presId="urn:microsoft.com/office/officeart/2008/layout/PictureAccentList"/>
    <dgm:cxn modelId="{24744963-6342-485F-ACE3-6ECA2221DDDF}" type="presParOf" srcId="{A3DB702D-EED2-42ED-A7B3-09E610861E84}" destId="{9C27C5C7-FD2A-46B7-A311-4CF673F47582}" srcOrd="0" destOrd="0" presId="urn:microsoft.com/office/officeart/2008/layout/PictureAccentList"/>
    <dgm:cxn modelId="{D7587E0E-207A-44EE-B2A9-6213B1D50E76}" type="presParOf" srcId="{A3DB702D-EED2-42ED-A7B3-09E610861E84}" destId="{4E7E814B-C1A2-4885-B4D3-BC678C7050A2}" srcOrd="1" destOrd="0" presId="urn:microsoft.com/office/officeart/2008/layout/PictureAccentList"/>
    <dgm:cxn modelId="{8E9A94E7-C37B-4FC8-A88B-46491B6216DF}" type="presParOf" srcId="{09ADB4C2-AB89-4BC9-BA3D-1572B1BD3F47}" destId="{343F00BF-5E65-497D-96FC-05CCDD25C470}" srcOrd="1" destOrd="0" presId="urn:microsoft.com/office/officeart/2008/layout/PictureAccentList"/>
    <dgm:cxn modelId="{2E921500-D3DC-46D8-9172-6D5A5F80844F}" type="presParOf" srcId="{343F00BF-5E65-497D-96FC-05CCDD25C470}" destId="{BAC87338-9AF3-45E6-A497-8A0043FAACDB}" srcOrd="0" destOrd="0" presId="urn:microsoft.com/office/officeart/2008/layout/PictureAccentList"/>
    <dgm:cxn modelId="{EE0E4817-EC22-41B8-8E64-6FDA2C72CC16}" type="presParOf" srcId="{343F00BF-5E65-497D-96FC-05CCDD25C470}" destId="{341B7393-113A-4104-A5B5-808B95A055AE}" srcOrd="1" destOrd="0" presId="urn:microsoft.com/office/officeart/2008/layout/PictureAccentList"/>
    <dgm:cxn modelId="{AC3B9570-FFCE-48E9-88D4-1423B9F3CAE0}" type="presParOf" srcId="{09ADB4C2-AB89-4BC9-BA3D-1572B1BD3F47}" destId="{F67095A1-3059-49DE-8DEB-1AD5AC9DF3B6}" srcOrd="2" destOrd="0" presId="urn:microsoft.com/office/officeart/2008/layout/PictureAccentList"/>
    <dgm:cxn modelId="{52E63A9C-F255-40DF-A945-2106D8AB57F9}" type="presParOf" srcId="{F67095A1-3059-49DE-8DEB-1AD5AC9DF3B6}" destId="{A8365AED-F728-441A-B08F-51CA2F78A3DB}" srcOrd="0" destOrd="0" presId="urn:microsoft.com/office/officeart/2008/layout/PictureAccentList"/>
    <dgm:cxn modelId="{E082899E-4E96-412A-AD71-1DAD186C76D8}" type="presParOf" srcId="{F67095A1-3059-49DE-8DEB-1AD5AC9DF3B6}" destId="{6ACFD13F-6789-43F9-8A06-A2B0CD026381}" srcOrd="1" destOrd="0" presId="urn:microsoft.com/office/officeart/2008/layout/PictureAccentList"/>
    <dgm:cxn modelId="{FBF20597-9122-42A2-9A85-AE3CEF6BDA7A}" type="presParOf" srcId="{09ADB4C2-AB89-4BC9-BA3D-1572B1BD3F47}" destId="{8E3ED48B-2757-40EE-A404-1F61C5D14E09}" srcOrd="3" destOrd="0" presId="urn:microsoft.com/office/officeart/2008/layout/PictureAccentList"/>
    <dgm:cxn modelId="{88E4C046-47EF-438C-B5D0-E577AF6E05CF}" type="presParOf" srcId="{8E3ED48B-2757-40EE-A404-1F61C5D14E09}" destId="{6CC08242-291E-46CC-AA19-BA9976814236}" srcOrd="0" destOrd="0" presId="urn:microsoft.com/office/officeart/2008/layout/PictureAccentList"/>
    <dgm:cxn modelId="{28CCB70B-0E5A-4874-B23A-F3BE582C2E0F}" type="presParOf" srcId="{8E3ED48B-2757-40EE-A404-1F61C5D14E09}" destId="{3765AB3C-A876-434A-B81D-39AF5C3221B2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68899B-8227-4415-A340-C13CF64523D5}" type="doc">
      <dgm:prSet loTypeId="urn:microsoft.com/office/officeart/2005/8/layout/venn1" loCatId="relationship" qsTypeId="urn:microsoft.com/office/officeart/2005/8/quickstyle/3d4" qsCatId="3D" csTypeId="urn:microsoft.com/office/officeart/2005/8/colors/colorful2" csCatId="colorful" phldr="1"/>
      <dgm:spPr/>
    </dgm:pt>
    <dgm:pt modelId="{42CAFE7F-B34E-4541-BEC7-3B39540C5358}">
      <dgm:prSet phldrT="[Texto]" custT="1"/>
      <dgm:spPr/>
      <dgm:t>
        <a:bodyPr/>
        <a:lstStyle/>
        <a:p>
          <a:r>
            <a:rPr lang="en-GB" sz="1800" b="1" noProof="0"/>
            <a:t>Investment</a:t>
          </a:r>
          <a:endParaRPr lang="en-GB" sz="1800" b="1" noProof="0" dirty="0"/>
        </a:p>
      </dgm:t>
    </dgm:pt>
    <dgm:pt modelId="{F8A6BAA9-D847-4E73-B1C5-B3D0F16AA83C}" type="parTrans" cxnId="{B104D34F-EECA-4AE0-B28B-9D882CE0BFCB}">
      <dgm:prSet/>
      <dgm:spPr/>
      <dgm:t>
        <a:bodyPr/>
        <a:lstStyle/>
        <a:p>
          <a:endParaRPr lang="en-GB" sz="2800" noProof="0"/>
        </a:p>
      </dgm:t>
    </dgm:pt>
    <dgm:pt modelId="{AB23FFAE-8684-481E-8BF5-B7FDF6F79A8A}" type="sibTrans" cxnId="{B104D34F-EECA-4AE0-B28B-9D882CE0BFCB}">
      <dgm:prSet/>
      <dgm:spPr/>
      <dgm:t>
        <a:bodyPr/>
        <a:lstStyle/>
        <a:p>
          <a:endParaRPr lang="en-GB" sz="2800" noProof="0"/>
        </a:p>
      </dgm:t>
    </dgm:pt>
    <dgm:pt modelId="{2C877F8B-F346-4AE3-B3F1-52F513B4A4FD}">
      <dgm:prSet phldrT="[Texto]" custT="1"/>
      <dgm:spPr/>
      <dgm:t>
        <a:bodyPr vert="vert270"/>
        <a:lstStyle/>
        <a:p>
          <a:r>
            <a:rPr lang="en-GB" sz="1800" b="1" noProof="0"/>
            <a:t>Marketing</a:t>
          </a:r>
          <a:endParaRPr lang="en-GB" sz="1800" b="1" noProof="0" dirty="0"/>
        </a:p>
      </dgm:t>
    </dgm:pt>
    <dgm:pt modelId="{95C42749-B9ED-4517-8AD1-C2F814986E88}" type="parTrans" cxnId="{91B99B19-03CF-439D-8B7C-25E8F27EA2C6}">
      <dgm:prSet/>
      <dgm:spPr/>
      <dgm:t>
        <a:bodyPr/>
        <a:lstStyle/>
        <a:p>
          <a:endParaRPr lang="en-GB" sz="2800" noProof="0"/>
        </a:p>
      </dgm:t>
    </dgm:pt>
    <dgm:pt modelId="{D3F7EEFE-1B25-4A40-A92C-15B3978905C1}" type="sibTrans" cxnId="{91B99B19-03CF-439D-8B7C-25E8F27EA2C6}">
      <dgm:prSet/>
      <dgm:spPr/>
      <dgm:t>
        <a:bodyPr/>
        <a:lstStyle/>
        <a:p>
          <a:endParaRPr lang="en-GB" sz="2800" noProof="0"/>
        </a:p>
      </dgm:t>
    </dgm:pt>
    <dgm:pt modelId="{924EAD59-D375-4375-968D-7C3C990BEBCD}">
      <dgm:prSet phldrT="[Texto]" custT="1"/>
      <dgm:spPr/>
      <dgm:t>
        <a:bodyPr/>
        <a:lstStyle/>
        <a:p>
          <a:r>
            <a:rPr lang="en-GB" sz="1500" b="1" noProof="0" dirty="0"/>
            <a:t>Internationalization</a:t>
          </a:r>
        </a:p>
      </dgm:t>
    </dgm:pt>
    <dgm:pt modelId="{F3AD3FBF-C9A7-444F-865E-AB013A751660}" type="parTrans" cxnId="{BE72A7E0-F8FE-4825-97DC-066E01FF1F1D}">
      <dgm:prSet/>
      <dgm:spPr/>
      <dgm:t>
        <a:bodyPr/>
        <a:lstStyle/>
        <a:p>
          <a:endParaRPr lang="en-GB" sz="2800" noProof="0"/>
        </a:p>
      </dgm:t>
    </dgm:pt>
    <dgm:pt modelId="{1A9F77CF-7897-4C2B-9236-51AEA04B6807}" type="sibTrans" cxnId="{BE72A7E0-F8FE-4825-97DC-066E01FF1F1D}">
      <dgm:prSet/>
      <dgm:spPr/>
      <dgm:t>
        <a:bodyPr/>
        <a:lstStyle/>
        <a:p>
          <a:endParaRPr lang="en-GB" sz="2800" noProof="0"/>
        </a:p>
      </dgm:t>
    </dgm:pt>
    <dgm:pt modelId="{302744F9-6CFF-4669-BE9E-4A1BDDCDF6E6}">
      <dgm:prSet phldrT="[Texto]" custT="1"/>
      <dgm:spPr/>
      <dgm:t>
        <a:bodyPr/>
        <a:lstStyle/>
        <a:p>
          <a:r>
            <a:rPr lang="en-GB" sz="2400" b="1" noProof="0"/>
            <a:t>…</a:t>
          </a:r>
          <a:endParaRPr lang="en-GB" sz="2400" b="1" noProof="0" dirty="0"/>
        </a:p>
      </dgm:t>
    </dgm:pt>
    <dgm:pt modelId="{6D22DF07-3F6E-4D33-A7E9-48E0285A6747}" type="parTrans" cxnId="{BDCD1006-121C-424C-AEA8-7AEE5DDE4604}">
      <dgm:prSet/>
      <dgm:spPr/>
      <dgm:t>
        <a:bodyPr/>
        <a:lstStyle/>
        <a:p>
          <a:endParaRPr lang="en-GB" sz="2800" noProof="0"/>
        </a:p>
      </dgm:t>
    </dgm:pt>
    <dgm:pt modelId="{6FDA6E96-8757-4184-A67E-7CD87FB92EB1}" type="sibTrans" cxnId="{BDCD1006-121C-424C-AEA8-7AEE5DDE4604}">
      <dgm:prSet/>
      <dgm:spPr/>
      <dgm:t>
        <a:bodyPr/>
        <a:lstStyle/>
        <a:p>
          <a:endParaRPr lang="en-GB" sz="2800" noProof="0"/>
        </a:p>
      </dgm:t>
    </dgm:pt>
    <dgm:pt modelId="{63D0335C-0D57-46B0-AB67-BEFAF8C2EA72}" type="pres">
      <dgm:prSet presAssocID="{AB68899B-8227-4415-A340-C13CF64523D5}" presName="compositeShape" presStyleCnt="0">
        <dgm:presLayoutVars>
          <dgm:chMax val="7"/>
          <dgm:dir/>
          <dgm:resizeHandles val="exact"/>
        </dgm:presLayoutVars>
      </dgm:prSet>
      <dgm:spPr/>
    </dgm:pt>
    <dgm:pt modelId="{06239028-3D57-464E-AFDB-9F0A06BBB9EA}" type="pres">
      <dgm:prSet presAssocID="{42CAFE7F-B34E-4541-BEC7-3B39540C5358}" presName="circ1" presStyleLbl="vennNode1" presStyleIdx="0" presStyleCnt="4" custScaleX="109969"/>
      <dgm:spPr/>
    </dgm:pt>
    <dgm:pt modelId="{5AE44939-AE83-46DA-AF7D-1742108CB506}" type="pres">
      <dgm:prSet presAssocID="{42CAFE7F-B34E-4541-BEC7-3B39540C535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CBC913E-4C6F-4405-BE68-AD2375FFC38B}" type="pres">
      <dgm:prSet presAssocID="{2C877F8B-F346-4AE3-B3F1-52F513B4A4FD}" presName="circ2" presStyleLbl="vennNode1" presStyleIdx="1" presStyleCnt="4" custScaleX="109969"/>
      <dgm:spPr/>
    </dgm:pt>
    <dgm:pt modelId="{C17514F6-1A17-4C85-B02D-0EEA63A37E62}" type="pres">
      <dgm:prSet presAssocID="{2C877F8B-F346-4AE3-B3F1-52F513B4A4F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D69E74B-F773-4D46-AD01-2439DEF5D544}" type="pres">
      <dgm:prSet presAssocID="{924EAD59-D375-4375-968D-7C3C990BEBCD}" presName="circ3" presStyleLbl="vennNode1" presStyleIdx="2" presStyleCnt="4" custScaleX="109969"/>
      <dgm:spPr/>
    </dgm:pt>
    <dgm:pt modelId="{3BDD715C-319C-4F95-9233-03CFFDCA5CC9}" type="pres">
      <dgm:prSet presAssocID="{924EAD59-D375-4375-968D-7C3C990BEBC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EC1FF2A-1750-4C1C-840D-057BBEBF097E}" type="pres">
      <dgm:prSet presAssocID="{302744F9-6CFF-4669-BE9E-4A1BDDCDF6E6}" presName="circ4" presStyleLbl="vennNode1" presStyleIdx="3" presStyleCnt="4" custScaleX="109969"/>
      <dgm:spPr/>
    </dgm:pt>
    <dgm:pt modelId="{91656109-0DC0-4C71-9C42-A0EF43351832}" type="pres">
      <dgm:prSet presAssocID="{302744F9-6CFF-4669-BE9E-4A1BDDCDF6E6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DCD1006-121C-424C-AEA8-7AEE5DDE4604}" srcId="{AB68899B-8227-4415-A340-C13CF64523D5}" destId="{302744F9-6CFF-4669-BE9E-4A1BDDCDF6E6}" srcOrd="3" destOrd="0" parTransId="{6D22DF07-3F6E-4D33-A7E9-48E0285A6747}" sibTransId="{6FDA6E96-8757-4184-A67E-7CD87FB92EB1}"/>
    <dgm:cxn modelId="{91B99B19-03CF-439D-8B7C-25E8F27EA2C6}" srcId="{AB68899B-8227-4415-A340-C13CF64523D5}" destId="{2C877F8B-F346-4AE3-B3F1-52F513B4A4FD}" srcOrd="1" destOrd="0" parTransId="{95C42749-B9ED-4517-8AD1-C2F814986E88}" sibTransId="{D3F7EEFE-1B25-4A40-A92C-15B3978905C1}"/>
    <dgm:cxn modelId="{5B73E261-D47D-4CA3-8EEB-ED4D89F6FEAE}" type="presOf" srcId="{AB68899B-8227-4415-A340-C13CF64523D5}" destId="{63D0335C-0D57-46B0-AB67-BEFAF8C2EA72}" srcOrd="0" destOrd="0" presId="urn:microsoft.com/office/officeart/2005/8/layout/venn1"/>
    <dgm:cxn modelId="{07D32B4E-0EC2-49E6-AF24-EB98589511CA}" type="presOf" srcId="{2C877F8B-F346-4AE3-B3F1-52F513B4A4FD}" destId="{BCBC913E-4C6F-4405-BE68-AD2375FFC38B}" srcOrd="0" destOrd="0" presId="urn:microsoft.com/office/officeart/2005/8/layout/venn1"/>
    <dgm:cxn modelId="{B104D34F-EECA-4AE0-B28B-9D882CE0BFCB}" srcId="{AB68899B-8227-4415-A340-C13CF64523D5}" destId="{42CAFE7F-B34E-4541-BEC7-3B39540C5358}" srcOrd="0" destOrd="0" parTransId="{F8A6BAA9-D847-4E73-B1C5-B3D0F16AA83C}" sibTransId="{AB23FFAE-8684-481E-8BF5-B7FDF6F79A8A}"/>
    <dgm:cxn modelId="{1DA60B7E-8C38-4182-A976-96C22C8F75AD}" type="presOf" srcId="{302744F9-6CFF-4669-BE9E-4A1BDDCDF6E6}" destId="{91656109-0DC0-4C71-9C42-A0EF43351832}" srcOrd="1" destOrd="0" presId="urn:microsoft.com/office/officeart/2005/8/layout/venn1"/>
    <dgm:cxn modelId="{8CC55CA0-6E97-4DAA-96A8-61D4D12B2215}" type="presOf" srcId="{2C877F8B-F346-4AE3-B3F1-52F513B4A4FD}" destId="{C17514F6-1A17-4C85-B02D-0EEA63A37E62}" srcOrd="1" destOrd="0" presId="urn:microsoft.com/office/officeart/2005/8/layout/venn1"/>
    <dgm:cxn modelId="{99969BB5-9018-4916-A02B-7C3E83E758BE}" type="presOf" srcId="{924EAD59-D375-4375-968D-7C3C990BEBCD}" destId="{8D69E74B-F773-4D46-AD01-2439DEF5D544}" srcOrd="0" destOrd="0" presId="urn:microsoft.com/office/officeart/2005/8/layout/venn1"/>
    <dgm:cxn modelId="{230C06BA-14C8-4B6C-AAAD-B4CEEAF9B87A}" type="presOf" srcId="{924EAD59-D375-4375-968D-7C3C990BEBCD}" destId="{3BDD715C-319C-4F95-9233-03CFFDCA5CC9}" srcOrd="1" destOrd="0" presId="urn:microsoft.com/office/officeart/2005/8/layout/venn1"/>
    <dgm:cxn modelId="{81DBC6C6-6897-4216-8F15-7127F8EFB924}" type="presOf" srcId="{42CAFE7F-B34E-4541-BEC7-3B39540C5358}" destId="{06239028-3D57-464E-AFDB-9F0A06BBB9EA}" srcOrd="0" destOrd="0" presId="urn:microsoft.com/office/officeart/2005/8/layout/venn1"/>
    <dgm:cxn modelId="{35AA1ACF-9BAA-4D15-91E3-02414D61D6B0}" type="presOf" srcId="{42CAFE7F-B34E-4541-BEC7-3B39540C5358}" destId="{5AE44939-AE83-46DA-AF7D-1742108CB506}" srcOrd="1" destOrd="0" presId="urn:microsoft.com/office/officeart/2005/8/layout/venn1"/>
    <dgm:cxn modelId="{550918E0-66EF-4415-8E4A-CD7A9C0B9CAC}" type="presOf" srcId="{302744F9-6CFF-4669-BE9E-4A1BDDCDF6E6}" destId="{2EC1FF2A-1750-4C1C-840D-057BBEBF097E}" srcOrd="0" destOrd="0" presId="urn:microsoft.com/office/officeart/2005/8/layout/venn1"/>
    <dgm:cxn modelId="{BE72A7E0-F8FE-4825-97DC-066E01FF1F1D}" srcId="{AB68899B-8227-4415-A340-C13CF64523D5}" destId="{924EAD59-D375-4375-968D-7C3C990BEBCD}" srcOrd="2" destOrd="0" parTransId="{F3AD3FBF-C9A7-444F-865E-AB013A751660}" sibTransId="{1A9F77CF-7897-4C2B-9236-51AEA04B6807}"/>
    <dgm:cxn modelId="{850FB254-C780-4D64-BFBC-682A7F01B44E}" type="presParOf" srcId="{63D0335C-0D57-46B0-AB67-BEFAF8C2EA72}" destId="{06239028-3D57-464E-AFDB-9F0A06BBB9EA}" srcOrd="0" destOrd="0" presId="urn:microsoft.com/office/officeart/2005/8/layout/venn1"/>
    <dgm:cxn modelId="{B760B17A-BCCF-40E9-AE18-554665D31D72}" type="presParOf" srcId="{63D0335C-0D57-46B0-AB67-BEFAF8C2EA72}" destId="{5AE44939-AE83-46DA-AF7D-1742108CB506}" srcOrd="1" destOrd="0" presId="urn:microsoft.com/office/officeart/2005/8/layout/venn1"/>
    <dgm:cxn modelId="{4A0EC946-1159-4B92-B080-98C2B8670F90}" type="presParOf" srcId="{63D0335C-0D57-46B0-AB67-BEFAF8C2EA72}" destId="{BCBC913E-4C6F-4405-BE68-AD2375FFC38B}" srcOrd="2" destOrd="0" presId="urn:microsoft.com/office/officeart/2005/8/layout/venn1"/>
    <dgm:cxn modelId="{B6051986-D448-40CD-BA13-9851FBB9E2D4}" type="presParOf" srcId="{63D0335C-0D57-46B0-AB67-BEFAF8C2EA72}" destId="{C17514F6-1A17-4C85-B02D-0EEA63A37E62}" srcOrd="3" destOrd="0" presId="urn:microsoft.com/office/officeart/2005/8/layout/venn1"/>
    <dgm:cxn modelId="{35BFA9CC-D558-475A-9E60-232EDAEE3E3A}" type="presParOf" srcId="{63D0335C-0D57-46B0-AB67-BEFAF8C2EA72}" destId="{8D69E74B-F773-4D46-AD01-2439DEF5D544}" srcOrd="4" destOrd="0" presId="urn:microsoft.com/office/officeart/2005/8/layout/venn1"/>
    <dgm:cxn modelId="{315CCA03-2325-4FB7-891F-0D7913816D44}" type="presParOf" srcId="{63D0335C-0D57-46B0-AB67-BEFAF8C2EA72}" destId="{3BDD715C-319C-4F95-9233-03CFFDCA5CC9}" srcOrd="5" destOrd="0" presId="urn:microsoft.com/office/officeart/2005/8/layout/venn1"/>
    <dgm:cxn modelId="{1A6C53C3-4DF0-4758-9277-598027E40AF5}" type="presParOf" srcId="{63D0335C-0D57-46B0-AB67-BEFAF8C2EA72}" destId="{2EC1FF2A-1750-4C1C-840D-057BBEBF097E}" srcOrd="6" destOrd="0" presId="urn:microsoft.com/office/officeart/2005/8/layout/venn1"/>
    <dgm:cxn modelId="{8F751283-3C8C-4812-9071-C186E9046132}" type="presParOf" srcId="{63D0335C-0D57-46B0-AB67-BEFAF8C2EA72}" destId="{91656109-0DC0-4C71-9C42-A0EF43351832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0A42197-5247-49E0-BD14-AAB0D6C148BD}" type="doc">
      <dgm:prSet loTypeId="urn:microsoft.com/office/officeart/2005/8/layout/venn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07F52A0B-1B69-4DFD-BA16-9507D0D3E75A}">
      <dgm:prSet phldrT="[Texto]" custT="1"/>
      <dgm:spPr/>
      <dgm:t>
        <a:bodyPr/>
        <a:lstStyle/>
        <a:p>
          <a:r>
            <a:rPr lang="es-ES" sz="1600" b="1" dirty="0"/>
            <a:t>International </a:t>
          </a:r>
          <a:r>
            <a:rPr lang="es-ES" sz="1600" b="1" dirty="0" err="1"/>
            <a:t>Ecosystem</a:t>
          </a:r>
          <a:endParaRPr lang="es-ES" sz="1600" b="1" dirty="0"/>
        </a:p>
      </dgm:t>
    </dgm:pt>
    <dgm:pt modelId="{4470EE81-1D1A-44D3-97E4-E77509CE059E}" type="parTrans" cxnId="{2D56B22E-338A-4884-A45A-1AD48634CEB7}">
      <dgm:prSet/>
      <dgm:spPr/>
      <dgm:t>
        <a:bodyPr/>
        <a:lstStyle/>
        <a:p>
          <a:endParaRPr lang="es-ES"/>
        </a:p>
      </dgm:t>
    </dgm:pt>
    <dgm:pt modelId="{D1E1DC04-9056-4500-90C9-304A9C98190D}" type="sibTrans" cxnId="{2D56B22E-338A-4884-A45A-1AD48634CEB7}">
      <dgm:prSet/>
      <dgm:spPr/>
      <dgm:t>
        <a:bodyPr/>
        <a:lstStyle/>
        <a:p>
          <a:endParaRPr lang="es-ES"/>
        </a:p>
      </dgm:t>
    </dgm:pt>
    <dgm:pt modelId="{B9BB153B-8A21-4A4B-A721-9A3D178A627B}">
      <dgm:prSet phldrT="[Texto]" custT="1"/>
      <dgm:spPr/>
      <dgm:t>
        <a:bodyPr/>
        <a:lstStyle/>
        <a:p>
          <a:r>
            <a:rPr lang="es-ES" sz="1400" b="1" dirty="0"/>
            <a:t>INTECMED </a:t>
          </a:r>
          <a:r>
            <a:rPr lang="es-ES" sz="1400" b="1" dirty="0" err="1"/>
            <a:t>RIFPs</a:t>
          </a:r>
          <a:endParaRPr lang="es-ES" sz="1400" b="1" dirty="0"/>
        </a:p>
      </dgm:t>
    </dgm:pt>
    <dgm:pt modelId="{127CBED2-1B73-4B33-A3BD-B0E1347A3A0F}" type="parTrans" cxnId="{1308FBDB-D3A6-47C7-91CF-179CD54D323B}">
      <dgm:prSet/>
      <dgm:spPr/>
      <dgm:t>
        <a:bodyPr/>
        <a:lstStyle/>
        <a:p>
          <a:endParaRPr lang="es-ES"/>
        </a:p>
      </dgm:t>
    </dgm:pt>
    <dgm:pt modelId="{86969B6E-045B-447C-A556-4B649258825E}" type="sibTrans" cxnId="{1308FBDB-D3A6-47C7-91CF-179CD54D323B}">
      <dgm:prSet/>
      <dgm:spPr/>
      <dgm:t>
        <a:bodyPr/>
        <a:lstStyle/>
        <a:p>
          <a:endParaRPr lang="es-ES"/>
        </a:p>
      </dgm:t>
    </dgm:pt>
    <dgm:pt modelId="{CA645DCE-6751-4325-9058-7A690B2621CA}">
      <dgm:prSet phldrT="[Texto]"/>
      <dgm:spPr/>
      <dgm:t>
        <a:bodyPr/>
        <a:lstStyle/>
        <a:p>
          <a:r>
            <a:rPr lang="es-ES"/>
            <a:t>RIFP</a:t>
          </a:r>
        </a:p>
      </dgm:t>
    </dgm:pt>
    <dgm:pt modelId="{E5597E33-D963-435F-9EB5-3C536AF62F5E}" type="parTrans" cxnId="{40A1081F-1CA3-4E86-B1AF-FC01998ABD98}">
      <dgm:prSet/>
      <dgm:spPr/>
      <dgm:t>
        <a:bodyPr/>
        <a:lstStyle/>
        <a:p>
          <a:endParaRPr lang="es-ES"/>
        </a:p>
      </dgm:t>
    </dgm:pt>
    <dgm:pt modelId="{666B95CF-5301-43D0-8879-8BF6CAD1759E}" type="sibTrans" cxnId="{40A1081F-1CA3-4E86-B1AF-FC01998ABD98}">
      <dgm:prSet/>
      <dgm:spPr/>
      <dgm:t>
        <a:bodyPr/>
        <a:lstStyle/>
        <a:p>
          <a:endParaRPr lang="es-ES"/>
        </a:p>
      </dgm:t>
    </dgm:pt>
    <dgm:pt modelId="{730E9657-BA4A-4F13-AC58-137D040892C5}" type="pres">
      <dgm:prSet presAssocID="{40A42197-5247-49E0-BD14-AAB0D6C148BD}" presName="Name0" presStyleCnt="0">
        <dgm:presLayoutVars>
          <dgm:chMax val="7"/>
          <dgm:resizeHandles val="exact"/>
        </dgm:presLayoutVars>
      </dgm:prSet>
      <dgm:spPr/>
    </dgm:pt>
    <dgm:pt modelId="{8F37F13F-7BC2-492A-B427-CB9A8C0F12B1}" type="pres">
      <dgm:prSet presAssocID="{40A42197-5247-49E0-BD14-AAB0D6C148BD}" presName="comp1" presStyleCnt="0"/>
      <dgm:spPr/>
    </dgm:pt>
    <dgm:pt modelId="{7DADB1D6-C721-47A2-A535-C10DBD43CE80}" type="pres">
      <dgm:prSet presAssocID="{40A42197-5247-49E0-BD14-AAB0D6C148BD}" presName="circle1" presStyleLbl="node1" presStyleIdx="0" presStyleCnt="3" custScaleX="103860" custScaleY="99369"/>
      <dgm:spPr/>
    </dgm:pt>
    <dgm:pt modelId="{393D4FBF-736C-42CD-B5E0-FDACE63F02A5}" type="pres">
      <dgm:prSet presAssocID="{40A42197-5247-49E0-BD14-AAB0D6C148BD}" presName="c1text" presStyleLbl="node1" presStyleIdx="0" presStyleCnt="3">
        <dgm:presLayoutVars>
          <dgm:bulletEnabled val="1"/>
        </dgm:presLayoutVars>
      </dgm:prSet>
      <dgm:spPr/>
    </dgm:pt>
    <dgm:pt modelId="{46C287DD-2366-44A0-B796-0046787354D9}" type="pres">
      <dgm:prSet presAssocID="{40A42197-5247-49E0-BD14-AAB0D6C148BD}" presName="comp2" presStyleCnt="0"/>
      <dgm:spPr/>
    </dgm:pt>
    <dgm:pt modelId="{F5CE4568-2084-491F-9177-14A6F2234B15}" type="pres">
      <dgm:prSet presAssocID="{40A42197-5247-49E0-BD14-AAB0D6C148BD}" presName="circle2" presStyleLbl="node1" presStyleIdx="1" presStyleCnt="3" custScaleX="106979" custScaleY="98828"/>
      <dgm:spPr/>
    </dgm:pt>
    <dgm:pt modelId="{9A12C0B2-6E73-423F-BF4E-4BEAB01F126F}" type="pres">
      <dgm:prSet presAssocID="{40A42197-5247-49E0-BD14-AAB0D6C148BD}" presName="c2text" presStyleLbl="node1" presStyleIdx="1" presStyleCnt="3">
        <dgm:presLayoutVars>
          <dgm:bulletEnabled val="1"/>
        </dgm:presLayoutVars>
      </dgm:prSet>
      <dgm:spPr/>
    </dgm:pt>
    <dgm:pt modelId="{63C59285-AD69-4D50-BDF0-3AE214DB090A}" type="pres">
      <dgm:prSet presAssocID="{40A42197-5247-49E0-BD14-AAB0D6C148BD}" presName="comp3" presStyleCnt="0"/>
      <dgm:spPr/>
    </dgm:pt>
    <dgm:pt modelId="{56AB23C7-0138-4B11-9D21-25DD168E407C}" type="pres">
      <dgm:prSet presAssocID="{40A42197-5247-49E0-BD14-AAB0D6C148BD}" presName="circle3" presStyleLbl="node1" presStyleIdx="2" presStyleCnt="3"/>
      <dgm:spPr/>
    </dgm:pt>
    <dgm:pt modelId="{F01193B8-B0F4-4B21-870E-AC9DE0B9627E}" type="pres">
      <dgm:prSet presAssocID="{40A42197-5247-49E0-BD14-AAB0D6C148BD}" presName="c3text" presStyleLbl="node1" presStyleIdx="2" presStyleCnt="3">
        <dgm:presLayoutVars>
          <dgm:bulletEnabled val="1"/>
        </dgm:presLayoutVars>
      </dgm:prSet>
      <dgm:spPr/>
    </dgm:pt>
  </dgm:ptLst>
  <dgm:cxnLst>
    <dgm:cxn modelId="{40A1081F-1CA3-4E86-B1AF-FC01998ABD98}" srcId="{40A42197-5247-49E0-BD14-AAB0D6C148BD}" destId="{CA645DCE-6751-4325-9058-7A690B2621CA}" srcOrd="2" destOrd="0" parTransId="{E5597E33-D963-435F-9EB5-3C536AF62F5E}" sibTransId="{666B95CF-5301-43D0-8879-8BF6CAD1759E}"/>
    <dgm:cxn modelId="{2D56B22E-338A-4884-A45A-1AD48634CEB7}" srcId="{40A42197-5247-49E0-BD14-AAB0D6C148BD}" destId="{07F52A0B-1B69-4DFD-BA16-9507D0D3E75A}" srcOrd="0" destOrd="0" parTransId="{4470EE81-1D1A-44D3-97E4-E77509CE059E}" sibTransId="{D1E1DC04-9056-4500-90C9-304A9C98190D}"/>
    <dgm:cxn modelId="{F3BC0242-F95B-43A7-A913-F6689685B083}" type="presOf" srcId="{40A42197-5247-49E0-BD14-AAB0D6C148BD}" destId="{730E9657-BA4A-4F13-AC58-137D040892C5}" srcOrd="0" destOrd="0" presId="urn:microsoft.com/office/officeart/2005/8/layout/venn2"/>
    <dgm:cxn modelId="{003F0362-690F-4FE8-BD6F-30D018ABC001}" type="presOf" srcId="{B9BB153B-8A21-4A4B-A721-9A3D178A627B}" destId="{9A12C0B2-6E73-423F-BF4E-4BEAB01F126F}" srcOrd="1" destOrd="0" presId="urn:microsoft.com/office/officeart/2005/8/layout/venn2"/>
    <dgm:cxn modelId="{3D3584A4-0E00-4C2F-833F-48F26C6D6433}" type="presOf" srcId="{07F52A0B-1B69-4DFD-BA16-9507D0D3E75A}" destId="{393D4FBF-736C-42CD-B5E0-FDACE63F02A5}" srcOrd="1" destOrd="0" presId="urn:microsoft.com/office/officeart/2005/8/layout/venn2"/>
    <dgm:cxn modelId="{5D3529C3-5041-4FDD-A270-4FBCF65C9F87}" type="presOf" srcId="{B9BB153B-8A21-4A4B-A721-9A3D178A627B}" destId="{F5CE4568-2084-491F-9177-14A6F2234B15}" srcOrd="0" destOrd="0" presId="urn:microsoft.com/office/officeart/2005/8/layout/venn2"/>
    <dgm:cxn modelId="{1308FBDB-D3A6-47C7-91CF-179CD54D323B}" srcId="{40A42197-5247-49E0-BD14-AAB0D6C148BD}" destId="{B9BB153B-8A21-4A4B-A721-9A3D178A627B}" srcOrd="1" destOrd="0" parTransId="{127CBED2-1B73-4B33-A3BD-B0E1347A3A0F}" sibTransId="{86969B6E-045B-447C-A556-4B649258825E}"/>
    <dgm:cxn modelId="{772467EC-C450-4388-858E-7B99B176BCFE}" type="presOf" srcId="{CA645DCE-6751-4325-9058-7A690B2621CA}" destId="{F01193B8-B0F4-4B21-870E-AC9DE0B9627E}" srcOrd="1" destOrd="0" presId="urn:microsoft.com/office/officeart/2005/8/layout/venn2"/>
    <dgm:cxn modelId="{F86B47ED-9FCD-4991-AD97-F7DAB3EF3054}" type="presOf" srcId="{07F52A0B-1B69-4DFD-BA16-9507D0D3E75A}" destId="{7DADB1D6-C721-47A2-A535-C10DBD43CE80}" srcOrd="0" destOrd="0" presId="urn:microsoft.com/office/officeart/2005/8/layout/venn2"/>
    <dgm:cxn modelId="{7590E6EF-891C-47A2-A4DE-DA74146FF0BD}" type="presOf" srcId="{CA645DCE-6751-4325-9058-7A690B2621CA}" destId="{56AB23C7-0138-4B11-9D21-25DD168E407C}" srcOrd="0" destOrd="0" presId="urn:microsoft.com/office/officeart/2005/8/layout/venn2"/>
    <dgm:cxn modelId="{8B9DB008-59FD-419D-965F-4D173EA3415F}" type="presParOf" srcId="{730E9657-BA4A-4F13-AC58-137D040892C5}" destId="{8F37F13F-7BC2-492A-B427-CB9A8C0F12B1}" srcOrd="0" destOrd="0" presId="urn:microsoft.com/office/officeart/2005/8/layout/venn2"/>
    <dgm:cxn modelId="{2B9D8FA0-6356-41B1-BDB3-1478BD1F7A34}" type="presParOf" srcId="{8F37F13F-7BC2-492A-B427-CB9A8C0F12B1}" destId="{7DADB1D6-C721-47A2-A535-C10DBD43CE80}" srcOrd="0" destOrd="0" presId="urn:microsoft.com/office/officeart/2005/8/layout/venn2"/>
    <dgm:cxn modelId="{E2E9CBD4-5672-47E4-8F38-970E62CCB7A9}" type="presParOf" srcId="{8F37F13F-7BC2-492A-B427-CB9A8C0F12B1}" destId="{393D4FBF-736C-42CD-B5E0-FDACE63F02A5}" srcOrd="1" destOrd="0" presId="urn:microsoft.com/office/officeart/2005/8/layout/venn2"/>
    <dgm:cxn modelId="{55832B14-D2F3-4C24-BAE1-76C08063CB0B}" type="presParOf" srcId="{730E9657-BA4A-4F13-AC58-137D040892C5}" destId="{46C287DD-2366-44A0-B796-0046787354D9}" srcOrd="1" destOrd="0" presId="urn:microsoft.com/office/officeart/2005/8/layout/venn2"/>
    <dgm:cxn modelId="{FD46F834-0B4D-438D-8C0D-F2D4C79CBDA6}" type="presParOf" srcId="{46C287DD-2366-44A0-B796-0046787354D9}" destId="{F5CE4568-2084-491F-9177-14A6F2234B15}" srcOrd="0" destOrd="0" presId="urn:microsoft.com/office/officeart/2005/8/layout/venn2"/>
    <dgm:cxn modelId="{E1208F10-5CF5-4FDB-A770-58E932AA46F5}" type="presParOf" srcId="{46C287DD-2366-44A0-B796-0046787354D9}" destId="{9A12C0B2-6E73-423F-BF4E-4BEAB01F126F}" srcOrd="1" destOrd="0" presId="urn:microsoft.com/office/officeart/2005/8/layout/venn2"/>
    <dgm:cxn modelId="{49979589-E702-4C3D-B75C-42F17B72A188}" type="presParOf" srcId="{730E9657-BA4A-4F13-AC58-137D040892C5}" destId="{63C59285-AD69-4D50-BDF0-3AE214DB090A}" srcOrd="2" destOrd="0" presId="urn:microsoft.com/office/officeart/2005/8/layout/venn2"/>
    <dgm:cxn modelId="{FC7DA1FE-42B5-45A8-BEFA-DA1C280ECC98}" type="presParOf" srcId="{63C59285-AD69-4D50-BDF0-3AE214DB090A}" destId="{56AB23C7-0138-4B11-9D21-25DD168E407C}" srcOrd="0" destOrd="0" presId="urn:microsoft.com/office/officeart/2005/8/layout/venn2"/>
    <dgm:cxn modelId="{365CDACC-FAA2-423E-9A0C-3F0A906E3A2A}" type="presParOf" srcId="{63C59285-AD69-4D50-BDF0-3AE214DB090A}" destId="{F01193B8-B0F4-4B21-870E-AC9DE0B9627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761D5-6A38-472F-907D-DC85F6817B2C}">
      <dsp:nvSpPr>
        <dsp:cNvPr id="0" name=""/>
        <dsp:cNvSpPr/>
      </dsp:nvSpPr>
      <dsp:spPr>
        <a:xfrm>
          <a:off x="2070220" y="1485134"/>
          <a:ext cx="1505249" cy="1531552"/>
        </a:xfrm>
        <a:prstGeom prst="gear9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Regional Alliances for Innovation Transfer</a:t>
          </a:r>
          <a:endParaRPr lang="el-GR" sz="1200" kern="1200" dirty="0"/>
        </a:p>
      </dsp:txBody>
      <dsp:txXfrm>
        <a:off x="2372842" y="1842145"/>
        <a:ext cx="900005" cy="790630"/>
      </dsp:txXfrm>
    </dsp:sp>
    <dsp:sp modelId="{8DA3C9A7-6FEA-4BB7-850A-180B8C3864B4}">
      <dsp:nvSpPr>
        <dsp:cNvPr id="0" name=""/>
        <dsp:cNvSpPr/>
      </dsp:nvSpPr>
      <dsp:spPr>
        <a:xfrm>
          <a:off x="781265" y="790689"/>
          <a:ext cx="1495083" cy="1390982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Regional Innovation Facility Points</a:t>
          </a:r>
          <a:endParaRPr lang="el-G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46581" y="1142989"/>
        <a:ext cx="764451" cy="686382"/>
      </dsp:txXfrm>
    </dsp:sp>
    <dsp:sp modelId="{1A7BE096-AD9C-42B3-8B55-350A5EE95BB8}">
      <dsp:nvSpPr>
        <dsp:cNvPr id="0" name=""/>
        <dsp:cNvSpPr/>
      </dsp:nvSpPr>
      <dsp:spPr>
        <a:xfrm rot="20700000">
          <a:off x="2074547" y="275383"/>
          <a:ext cx="1362878" cy="1362878"/>
        </a:xfrm>
        <a:prstGeom prst="gear6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E-Bazaar</a:t>
          </a:r>
          <a:endParaRPr lang="el-G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20700000">
        <a:off x="2373466" y="574302"/>
        <a:ext cx="765040" cy="765040"/>
      </dsp:txXfrm>
    </dsp:sp>
    <dsp:sp modelId="{A594ED06-9684-43AD-9075-10558604A166}">
      <dsp:nvSpPr>
        <dsp:cNvPr id="0" name=""/>
        <dsp:cNvSpPr/>
      </dsp:nvSpPr>
      <dsp:spPr>
        <a:xfrm rot="2937545">
          <a:off x="2218144" y="1479525"/>
          <a:ext cx="1548832" cy="1923714"/>
        </a:xfrm>
        <a:prstGeom prst="circularArrow">
          <a:avLst>
            <a:gd name="adj1" fmla="val 4688"/>
            <a:gd name="adj2" fmla="val 299029"/>
            <a:gd name="adj3" fmla="val 2496357"/>
            <a:gd name="adj4" fmla="val 15904627"/>
            <a:gd name="adj5" fmla="val 546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2C0540-C4CF-4934-A6B2-D96CAA6EC5E8}">
      <dsp:nvSpPr>
        <dsp:cNvPr id="0" name=""/>
        <dsp:cNvSpPr/>
      </dsp:nvSpPr>
      <dsp:spPr>
        <a:xfrm>
          <a:off x="534965" y="579037"/>
          <a:ext cx="1778718" cy="177871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F8F8AA-79DE-468F-BFC9-5D5C25176986}">
      <dsp:nvSpPr>
        <dsp:cNvPr id="0" name=""/>
        <dsp:cNvSpPr/>
      </dsp:nvSpPr>
      <dsp:spPr>
        <a:xfrm rot="2066360">
          <a:off x="1799669" y="-19717"/>
          <a:ext cx="1917816" cy="191781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49473-8A2A-46DC-834A-5A34C728A93B}">
      <dsp:nvSpPr>
        <dsp:cNvPr id="0" name=""/>
        <dsp:cNvSpPr/>
      </dsp:nvSpPr>
      <dsp:spPr>
        <a:xfrm>
          <a:off x="2026" y="1242525"/>
          <a:ext cx="2033515" cy="203351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911" tIns="34290" rIns="111911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Business and </a:t>
          </a:r>
          <a:r>
            <a:rPr lang="es-ES" sz="2700" kern="1200" dirty="0" err="1"/>
            <a:t>finance</a:t>
          </a:r>
          <a:endParaRPr lang="es-ES" sz="2700" kern="1200" dirty="0"/>
        </a:p>
      </dsp:txBody>
      <dsp:txXfrm>
        <a:off x="299827" y="1540326"/>
        <a:ext cx="1437913" cy="1437913"/>
      </dsp:txXfrm>
    </dsp:sp>
    <dsp:sp modelId="{FD26DCCD-CC17-4843-8FC9-BA33C2358C0C}">
      <dsp:nvSpPr>
        <dsp:cNvPr id="0" name=""/>
        <dsp:cNvSpPr/>
      </dsp:nvSpPr>
      <dsp:spPr>
        <a:xfrm>
          <a:off x="1628839" y="1242525"/>
          <a:ext cx="2033515" cy="2033515"/>
        </a:xfrm>
        <a:prstGeom prst="ellipse">
          <a:avLst/>
        </a:prstGeom>
        <a:solidFill>
          <a:schemeClr val="accent3">
            <a:alpha val="50000"/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911" tIns="34290" rIns="111911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/>
            <a:t>Product</a:t>
          </a:r>
        </a:p>
      </dsp:txBody>
      <dsp:txXfrm>
        <a:off x="1926640" y="1540326"/>
        <a:ext cx="1437913" cy="1437913"/>
      </dsp:txXfrm>
    </dsp:sp>
    <dsp:sp modelId="{D1A11825-2CC9-489D-9715-40B215EC608B}">
      <dsp:nvSpPr>
        <dsp:cNvPr id="0" name=""/>
        <dsp:cNvSpPr/>
      </dsp:nvSpPr>
      <dsp:spPr>
        <a:xfrm>
          <a:off x="3255651" y="1242525"/>
          <a:ext cx="2033515" cy="2033515"/>
        </a:xfrm>
        <a:prstGeom prst="ellipse">
          <a:avLst/>
        </a:prstGeom>
        <a:solidFill>
          <a:schemeClr val="accent3">
            <a:alpha val="50000"/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911" tIns="34290" rIns="111911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/>
            <a:t>Sales</a:t>
          </a:r>
        </a:p>
      </dsp:txBody>
      <dsp:txXfrm>
        <a:off x="3553452" y="1540326"/>
        <a:ext cx="1437913" cy="1437913"/>
      </dsp:txXfrm>
    </dsp:sp>
    <dsp:sp modelId="{16485ED8-9EE0-4C7C-AA50-CF2D28717F92}">
      <dsp:nvSpPr>
        <dsp:cNvPr id="0" name=""/>
        <dsp:cNvSpPr/>
      </dsp:nvSpPr>
      <dsp:spPr>
        <a:xfrm>
          <a:off x="4882464" y="1242525"/>
          <a:ext cx="2033515" cy="2033515"/>
        </a:xfrm>
        <a:prstGeom prst="ellipse">
          <a:avLst/>
        </a:prstGeom>
        <a:solidFill>
          <a:schemeClr val="accent3">
            <a:alpha val="50000"/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911" tIns="34290" rIns="111911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/>
            <a:t>Legal support</a:t>
          </a:r>
        </a:p>
      </dsp:txBody>
      <dsp:txXfrm>
        <a:off x="5180265" y="1540326"/>
        <a:ext cx="1437913" cy="14379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36975-7E0E-408A-9865-13902E38B8DB}">
      <dsp:nvSpPr>
        <dsp:cNvPr id="0" name=""/>
        <dsp:cNvSpPr/>
      </dsp:nvSpPr>
      <dsp:spPr>
        <a:xfrm>
          <a:off x="2472092" y="0"/>
          <a:ext cx="2242777" cy="2242777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noProof="0" dirty="0"/>
            <a:t>Individual tutoring</a:t>
          </a:r>
        </a:p>
      </dsp:txBody>
      <dsp:txXfrm>
        <a:off x="3032786" y="1121389"/>
        <a:ext cx="1121389" cy="1121388"/>
      </dsp:txXfrm>
    </dsp:sp>
    <dsp:sp modelId="{91C30779-F1E3-4F98-9AB8-9217C9B92C9D}">
      <dsp:nvSpPr>
        <dsp:cNvPr id="0" name=""/>
        <dsp:cNvSpPr/>
      </dsp:nvSpPr>
      <dsp:spPr>
        <a:xfrm>
          <a:off x="1350703" y="2242777"/>
          <a:ext cx="2242777" cy="2242777"/>
        </a:xfrm>
        <a:prstGeom prst="triangle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noProof="0" dirty="0"/>
            <a:t>Training itinerary</a:t>
          </a:r>
        </a:p>
      </dsp:txBody>
      <dsp:txXfrm>
        <a:off x="1911397" y="3364166"/>
        <a:ext cx="1121389" cy="1121388"/>
      </dsp:txXfrm>
    </dsp:sp>
    <dsp:sp modelId="{6E2C659E-687F-4C80-8A87-722DCD652A88}">
      <dsp:nvSpPr>
        <dsp:cNvPr id="0" name=""/>
        <dsp:cNvSpPr/>
      </dsp:nvSpPr>
      <dsp:spPr>
        <a:xfrm rot="10800000">
          <a:off x="2472092" y="2242777"/>
          <a:ext cx="2242777" cy="2242777"/>
        </a:xfrm>
        <a:prstGeom prst="triangle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 noProof="0" dirty="0"/>
        </a:p>
      </dsp:txBody>
      <dsp:txXfrm rot="10800000">
        <a:off x="3032786" y="2242777"/>
        <a:ext cx="1121389" cy="1121388"/>
      </dsp:txXfrm>
    </dsp:sp>
    <dsp:sp modelId="{6849EDD6-86FE-41F9-82AA-4AC474847E58}">
      <dsp:nvSpPr>
        <dsp:cNvPr id="0" name=""/>
        <dsp:cNvSpPr/>
      </dsp:nvSpPr>
      <dsp:spPr>
        <a:xfrm>
          <a:off x="3593480" y="2242777"/>
          <a:ext cx="2242777" cy="2242777"/>
        </a:xfrm>
        <a:prstGeom prst="triangl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noProof="0" dirty="0"/>
            <a:t>Specialized mentoring</a:t>
          </a:r>
        </a:p>
      </dsp:txBody>
      <dsp:txXfrm>
        <a:off x="4154174" y="3364166"/>
        <a:ext cx="1121389" cy="11213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2B0AE-ECAA-46D9-8757-064927B1C22B}">
      <dsp:nvSpPr>
        <dsp:cNvPr id="0" name=""/>
        <dsp:cNvSpPr/>
      </dsp:nvSpPr>
      <dsp:spPr>
        <a:xfrm rot="5400000">
          <a:off x="200203" y="1384951"/>
          <a:ext cx="2160599" cy="2608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A3456-51EA-4037-A45B-98D97D888717}">
      <dsp:nvSpPr>
        <dsp:cNvPr id="0" name=""/>
        <dsp:cNvSpPr/>
      </dsp:nvSpPr>
      <dsp:spPr>
        <a:xfrm>
          <a:off x="694518" y="2048"/>
          <a:ext cx="2897885" cy="173873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800" b="0" i="0" kern="1200" noProof="0" dirty="0">
              <a:effectLst/>
              <a:latin typeface="Calibri" panose="020F0502020204030204" pitchFamily="34" charset="0"/>
            </a:rPr>
            <a:t>Business and Finance</a:t>
          </a:r>
          <a:endParaRPr lang="en-GB" sz="18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 dirty="0">
              <a:effectLst/>
              <a:latin typeface="Calibri" panose="020F0502020204030204" pitchFamily="34" charset="0"/>
            </a:rPr>
            <a:t> Definition of Business Model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Value proposition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Product-market fit: commercial experiments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Business plan, including financial forecast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Investment attraction. Public funding</a:t>
          </a:r>
        </a:p>
      </dsp:txBody>
      <dsp:txXfrm>
        <a:off x="745444" y="52974"/>
        <a:ext cx="2796033" cy="1636879"/>
      </dsp:txXfrm>
    </dsp:sp>
    <dsp:sp modelId="{48146B24-CB1B-460A-9048-6F71FC8873A4}">
      <dsp:nvSpPr>
        <dsp:cNvPr id="0" name=""/>
        <dsp:cNvSpPr/>
      </dsp:nvSpPr>
      <dsp:spPr>
        <a:xfrm>
          <a:off x="1286910" y="2471658"/>
          <a:ext cx="3841373" cy="260809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6E47ED-357F-41E7-ADEC-4DC339EACFEB}">
      <dsp:nvSpPr>
        <dsp:cNvPr id="0" name=""/>
        <dsp:cNvSpPr/>
      </dsp:nvSpPr>
      <dsp:spPr>
        <a:xfrm>
          <a:off x="694518" y="2175462"/>
          <a:ext cx="2897885" cy="1738731"/>
        </a:xfrm>
        <a:prstGeom prst="roundRect">
          <a:avLst>
            <a:gd name="adj" fmla="val 1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noProof="0">
              <a:effectLst/>
              <a:latin typeface="Calibri" panose="020F0502020204030204" pitchFamily="34" charset="0"/>
            </a:rPr>
            <a:t>Product: 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Prototyping: mock-ups and demonstrators 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 dirty="0">
              <a:effectLst/>
              <a:latin typeface="Calibri" panose="020F0502020204030204" pitchFamily="34" charset="0"/>
            </a:rPr>
            <a:t> Analysis of competitors: differential value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Product development: Lean philosophy and agile methodologies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Basic operation planning. Main processes.</a:t>
          </a:r>
        </a:p>
      </dsp:txBody>
      <dsp:txXfrm>
        <a:off x="745444" y="2226388"/>
        <a:ext cx="2796033" cy="1636879"/>
      </dsp:txXfrm>
    </dsp:sp>
    <dsp:sp modelId="{C8C0555D-2EFB-4922-B964-F590DD91D685}">
      <dsp:nvSpPr>
        <dsp:cNvPr id="0" name=""/>
        <dsp:cNvSpPr/>
      </dsp:nvSpPr>
      <dsp:spPr>
        <a:xfrm rot="16200000">
          <a:off x="4054390" y="1384951"/>
          <a:ext cx="2160599" cy="260809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FC797-412D-4047-B00B-581BE057EC3B}">
      <dsp:nvSpPr>
        <dsp:cNvPr id="0" name=""/>
        <dsp:cNvSpPr/>
      </dsp:nvSpPr>
      <dsp:spPr>
        <a:xfrm>
          <a:off x="4548706" y="2175462"/>
          <a:ext cx="2897885" cy="1738731"/>
        </a:xfrm>
        <a:prstGeom prst="roundRect">
          <a:avLst>
            <a:gd name="adj" fmla="val 1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noProof="0">
              <a:effectLst/>
              <a:latin typeface="Calibri" panose="020F0502020204030204" pitchFamily="34" charset="0"/>
            </a:rPr>
            <a:t>Sales: 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Value proposition. Pains &amp; gains. 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Customer segmentation. Target customer. Main actors in the market.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Communication: initial approach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Sales strategies. Channels, demand generation, prospecting… Specific tools</a:t>
          </a:r>
        </a:p>
      </dsp:txBody>
      <dsp:txXfrm>
        <a:off x="4599632" y="2226388"/>
        <a:ext cx="2796033" cy="1636879"/>
      </dsp:txXfrm>
    </dsp:sp>
    <dsp:sp modelId="{68E068E4-E8CA-4C2D-B581-697CEABD2972}">
      <dsp:nvSpPr>
        <dsp:cNvPr id="0" name=""/>
        <dsp:cNvSpPr/>
      </dsp:nvSpPr>
      <dsp:spPr>
        <a:xfrm>
          <a:off x="4548706" y="2048"/>
          <a:ext cx="2897885" cy="1738731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noProof="0">
              <a:effectLst/>
              <a:latin typeface="Calibri" panose="020F0502020204030204" pitchFamily="34" charset="0"/>
            </a:rPr>
            <a:t>Legal support: 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Company foundation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Shareholders agreement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Intellectual property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0" i="0" kern="1200" noProof="0">
              <a:effectLst/>
              <a:latin typeface="Calibri" panose="020F0502020204030204" pitchFamily="34" charset="0"/>
            </a:rPr>
            <a:t> Privacy and data management</a:t>
          </a:r>
        </a:p>
      </dsp:txBody>
      <dsp:txXfrm>
        <a:off x="4599632" y="52974"/>
        <a:ext cx="2796033" cy="16368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402C8-E5E9-4BFB-AB5A-0BA3C0C828A2}">
      <dsp:nvSpPr>
        <dsp:cNvPr id="0" name=""/>
        <dsp:cNvSpPr/>
      </dsp:nvSpPr>
      <dsp:spPr>
        <a:xfrm>
          <a:off x="1058530" y="1155"/>
          <a:ext cx="5489502" cy="880177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63500" rIns="95250" bIns="63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000" kern="1200" dirty="0"/>
            <a:t> </a:t>
          </a:r>
        </a:p>
      </dsp:txBody>
      <dsp:txXfrm>
        <a:off x="1084310" y="26935"/>
        <a:ext cx="5437942" cy="828617"/>
      </dsp:txXfrm>
    </dsp:sp>
    <dsp:sp modelId="{9C27C5C7-FD2A-46B7-A311-4CF673F47582}">
      <dsp:nvSpPr>
        <dsp:cNvPr id="0" name=""/>
        <dsp:cNvSpPr/>
      </dsp:nvSpPr>
      <dsp:spPr>
        <a:xfrm>
          <a:off x="1098574" y="1119851"/>
          <a:ext cx="720002" cy="720002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7E814B-C1A2-4885-B4D3-BC678C7050A2}">
      <dsp:nvSpPr>
        <dsp:cNvPr id="0" name=""/>
        <dsp:cNvSpPr/>
      </dsp:nvSpPr>
      <dsp:spPr>
        <a:xfrm>
          <a:off x="1951474" y="1039764"/>
          <a:ext cx="4556514" cy="880177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noProof="0" dirty="0"/>
            <a:t>Αρχική αξιολόγηση, προσδιορισμός αναγκών και αδυναμιών</a:t>
          </a:r>
          <a:endParaRPr lang="en-GB" sz="1800" kern="1200" noProof="0" dirty="0"/>
        </a:p>
      </dsp:txBody>
      <dsp:txXfrm>
        <a:off x="1994448" y="1082738"/>
        <a:ext cx="4470566" cy="794229"/>
      </dsp:txXfrm>
    </dsp:sp>
    <dsp:sp modelId="{BAC87338-9AF3-45E6-A497-8A0043FAACDB}">
      <dsp:nvSpPr>
        <dsp:cNvPr id="0" name=""/>
        <dsp:cNvSpPr/>
      </dsp:nvSpPr>
      <dsp:spPr>
        <a:xfrm>
          <a:off x="1098574" y="2105650"/>
          <a:ext cx="720002" cy="720002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B7393-113A-4104-A5B5-808B95A055AE}">
      <dsp:nvSpPr>
        <dsp:cNvPr id="0" name=""/>
        <dsp:cNvSpPr/>
      </dsp:nvSpPr>
      <dsp:spPr>
        <a:xfrm>
          <a:off x="1951474" y="2025563"/>
          <a:ext cx="4556514" cy="880177"/>
        </a:xfrm>
        <a:prstGeom prst="roundRect">
          <a:avLst>
            <a:gd name="adj" fmla="val 1667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noProof="0" dirty="0"/>
            <a:t>Καθορισμός εξατομικευμένων έξυπνων στόχων</a:t>
          </a:r>
          <a:endParaRPr lang="en-GB" sz="1800" kern="1200" noProof="0" dirty="0"/>
        </a:p>
      </dsp:txBody>
      <dsp:txXfrm>
        <a:off x="1994448" y="2068537"/>
        <a:ext cx="4470566" cy="794229"/>
      </dsp:txXfrm>
    </dsp:sp>
    <dsp:sp modelId="{A8365AED-F728-441A-B08F-51CA2F78A3DB}">
      <dsp:nvSpPr>
        <dsp:cNvPr id="0" name=""/>
        <dsp:cNvSpPr/>
      </dsp:nvSpPr>
      <dsp:spPr>
        <a:xfrm>
          <a:off x="1098574" y="3091449"/>
          <a:ext cx="720002" cy="720002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FD13F-6789-43F9-8A06-A2B0CD026381}">
      <dsp:nvSpPr>
        <dsp:cNvPr id="0" name=""/>
        <dsp:cNvSpPr/>
      </dsp:nvSpPr>
      <dsp:spPr>
        <a:xfrm>
          <a:off x="1951474" y="3011361"/>
          <a:ext cx="4556514" cy="880177"/>
        </a:xfrm>
        <a:prstGeom prst="roundRect">
          <a:avLst>
            <a:gd name="adj" fmla="val 1667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noProof="0" dirty="0"/>
            <a:t>Επίβλεψη ανάπτυξης παραδοτέων, συμπεριλαμβανομένου του </a:t>
          </a:r>
          <a:r>
            <a:rPr lang="en-GB" sz="1800" kern="1200" noProof="0" dirty="0"/>
            <a:t>Business Plan</a:t>
          </a:r>
        </a:p>
      </dsp:txBody>
      <dsp:txXfrm>
        <a:off x="1994448" y="3054335"/>
        <a:ext cx="4470566" cy="794229"/>
      </dsp:txXfrm>
    </dsp:sp>
    <dsp:sp modelId="{6CC08242-291E-46CC-AA19-BA9976814236}">
      <dsp:nvSpPr>
        <dsp:cNvPr id="0" name=""/>
        <dsp:cNvSpPr/>
      </dsp:nvSpPr>
      <dsp:spPr>
        <a:xfrm>
          <a:off x="1098574" y="4077247"/>
          <a:ext cx="720002" cy="720002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65AB3C-A876-434A-B81D-39AF5C3221B2}">
      <dsp:nvSpPr>
        <dsp:cNvPr id="0" name=""/>
        <dsp:cNvSpPr/>
      </dsp:nvSpPr>
      <dsp:spPr>
        <a:xfrm>
          <a:off x="1951474" y="3997160"/>
          <a:ext cx="4556514" cy="880177"/>
        </a:xfrm>
        <a:prstGeom prst="roundRect">
          <a:avLst>
            <a:gd name="adj" fmla="val 1667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noProof="0" dirty="0"/>
            <a:t>Επικέντρωση σε πωλήσεις, πελάτες, χρήστες, συμφωνίες, κλπ.</a:t>
          </a:r>
          <a:endParaRPr lang="es-ES" sz="1800" kern="1200" dirty="0"/>
        </a:p>
      </dsp:txBody>
      <dsp:txXfrm>
        <a:off x="1994448" y="4040134"/>
        <a:ext cx="4470566" cy="7942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39028-3D57-464E-AFDB-9F0A06BBB9EA}">
      <dsp:nvSpPr>
        <dsp:cNvPr id="0" name=""/>
        <dsp:cNvSpPr/>
      </dsp:nvSpPr>
      <dsp:spPr>
        <a:xfrm>
          <a:off x="1008768" y="37422"/>
          <a:ext cx="2139986" cy="194599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noProof="0"/>
            <a:t>Investment</a:t>
          </a:r>
          <a:endParaRPr lang="en-GB" sz="1800" b="1" kern="1200" noProof="0" dirty="0"/>
        </a:p>
      </dsp:txBody>
      <dsp:txXfrm>
        <a:off x="1255690" y="299383"/>
        <a:ext cx="1646143" cy="617477"/>
      </dsp:txXfrm>
    </dsp:sp>
    <dsp:sp modelId="{BCBC913E-4C6F-4405-BE68-AD2375FFC38B}">
      <dsp:nvSpPr>
        <dsp:cNvPr id="0" name=""/>
        <dsp:cNvSpPr/>
      </dsp:nvSpPr>
      <dsp:spPr>
        <a:xfrm>
          <a:off x="1869495" y="898149"/>
          <a:ext cx="2139986" cy="1945990"/>
        </a:xfrm>
        <a:prstGeom prst="ellipse">
          <a:avLst/>
        </a:prstGeom>
        <a:solidFill>
          <a:schemeClr val="accent2">
            <a:alpha val="50000"/>
            <a:hueOff val="-485121"/>
            <a:satOff val="-27976"/>
            <a:lumOff val="287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vert270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noProof="0"/>
            <a:t>Marketing</a:t>
          </a:r>
          <a:endParaRPr lang="en-GB" sz="1800" b="1" kern="1200" noProof="0" dirty="0"/>
        </a:p>
      </dsp:txBody>
      <dsp:txXfrm>
        <a:off x="3021795" y="1122686"/>
        <a:ext cx="823071" cy="1496915"/>
      </dsp:txXfrm>
    </dsp:sp>
    <dsp:sp modelId="{8D69E74B-F773-4D46-AD01-2439DEF5D544}">
      <dsp:nvSpPr>
        <dsp:cNvPr id="0" name=""/>
        <dsp:cNvSpPr/>
      </dsp:nvSpPr>
      <dsp:spPr>
        <a:xfrm>
          <a:off x="1008768" y="1758875"/>
          <a:ext cx="2139986" cy="1945990"/>
        </a:xfrm>
        <a:prstGeom prst="ellipse">
          <a:avLst/>
        </a:prstGeom>
        <a:solidFill>
          <a:schemeClr val="accent2">
            <a:alpha val="50000"/>
            <a:hueOff val="-970242"/>
            <a:satOff val="-55952"/>
            <a:lumOff val="575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noProof="0" dirty="0"/>
            <a:t>Internationalization</a:t>
          </a:r>
        </a:p>
      </dsp:txBody>
      <dsp:txXfrm>
        <a:off x="1255690" y="2825428"/>
        <a:ext cx="1646143" cy="617477"/>
      </dsp:txXfrm>
    </dsp:sp>
    <dsp:sp modelId="{2EC1FF2A-1750-4C1C-840D-057BBEBF097E}">
      <dsp:nvSpPr>
        <dsp:cNvPr id="0" name=""/>
        <dsp:cNvSpPr/>
      </dsp:nvSpPr>
      <dsp:spPr>
        <a:xfrm>
          <a:off x="148042" y="898149"/>
          <a:ext cx="2139986" cy="1945990"/>
        </a:xfrm>
        <a:prstGeom prst="ellipse">
          <a:avLst/>
        </a:prstGeom>
        <a:solidFill>
          <a:schemeClr val="accent2">
            <a:alpha val="50000"/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noProof="0"/>
            <a:t>…</a:t>
          </a:r>
          <a:endParaRPr lang="en-GB" sz="2400" b="1" kern="1200" noProof="0" dirty="0"/>
        </a:p>
      </dsp:txBody>
      <dsp:txXfrm>
        <a:off x="312656" y="1122686"/>
        <a:ext cx="823071" cy="14969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ADB1D6-C721-47A2-A535-C10DBD43CE80}">
      <dsp:nvSpPr>
        <dsp:cNvPr id="0" name=""/>
        <dsp:cNvSpPr/>
      </dsp:nvSpPr>
      <dsp:spPr>
        <a:xfrm>
          <a:off x="744805" y="5836"/>
          <a:ext cx="3842750" cy="36765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International </a:t>
          </a:r>
          <a:r>
            <a:rPr lang="es-ES" sz="1600" b="1" kern="1200" dirty="0" err="1"/>
            <a:t>Ecosystem</a:t>
          </a:r>
          <a:endParaRPr lang="es-ES" sz="1600" b="1" kern="1200" dirty="0"/>
        </a:p>
      </dsp:txBody>
      <dsp:txXfrm>
        <a:off x="1994659" y="189665"/>
        <a:ext cx="1343041" cy="551487"/>
      </dsp:txXfrm>
    </dsp:sp>
    <dsp:sp modelId="{F5CE4568-2084-491F-9177-14A6F2234B15}">
      <dsp:nvSpPr>
        <dsp:cNvPr id="0" name=""/>
        <dsp:cNvSpPr/>
      </dsp:nvSpPr>
      <dsp:spPr>
        <a:xfrm>
          <a:off x="1181873" y="935407"/>
          <a:ext cx="2968613" cy="2742427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/>
            <a:t>INTECMED </a:t>
          </a:r>
          <a:r>
            <a:rPr lang="es-ES" sz="1400" b="1" kern="1200" dirty="0" err="1"/>
            <a:t>RIFPs</a:t>
          </a:r>
          <a:endParaRPr lang="es-ES" sz="1400" b="1" kern="1200" dirty="0"/>
        </a:p>
      </dsp:txBody>
      <dsp:txXfrm>
        <a:off x="1974493" y="1106809"/>
        <a:ext cx="1383373" cy="514205"/>
      </dsp:txXfrm>
    </dsp:sp>
    <dsp:sp modelId="{56AB23C7-0138-4B11-9D21-25DD168E407C}">
      <dsp:nvSpPr>
        <dsp:cNvPr id="0" name=""/>
        <dsp:cNvSpPr/>
      </dsp:nvSpPr>
      <dsp:spPr>
        <a:xfrm>
          <a:off x="1741197" y="1844129"/>
          <a:ext cx="1849966" cy="1849966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/>
            <a:t>RIFP</a:t>
          </a:r>
        </a:p>
      </dsp:txBody>
      <dsp:txXfrm>
        <a:off x="2012118" y="2306621"/>
        <a:ext cx="1308123" cy="924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3796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465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13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4811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1416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5961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5999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8150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2887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7417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1648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7F7D8-961B-48E9-9CD8-8047CB71ACC8}" type="datetimeFigureOut">
              <a:rPr lang="ca-ES" smtClean="0"/>
              <a:t>4/2/2022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AC161-4052-4425-83CA-879737BBBCF4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026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rojects@e-a.gr" TargetMode="External"/><Relationship Id="rId4" Type="http://schemas.openxmlformats.org/officeDocument/2006/relationships/hyperlink" Target="http://www.e-a.gr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41749" y="1684901"/>
            <a:ext cx="9229003" cy="1173976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Διαγωνισμός για την επιλογή 12 καινοτόμων επιχειρηματικών ιδεών</a:t>
            </a:r>
            <a:b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el-G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Ωρίμανση &amp; Χρηματοδότηση</a:t>
            </a:r>
            <a:endParaRPr lang="ca-ES" sz="2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81" y="216072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F56CB358-290E-4981-A541-1E48D1979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001" y="3245618"/>
            <a:ext cx="8018797" cy="2605332"/>
          </a:xfrm>
        </p:spPr>
        <p:txBody>
          <a:bodyPr>
            <a:normAutofit/>
          </a:bodyPr>
          <a:lstStyle/>
          <a:p>
            <a:endParaRPr lang="el-GR" sz="2000" dirty="0">
              <a:solidFill>
                <a:srgbClr val="1F4E79"/>
              </a:solidFill>
              <a:latin typeface="Calibri" panose="020F0502020204030204" pitchFamily="34" charset="0"/>
            </a:endParaRPr>
          </a:p>
          <a:p>
            <a:r>
              <a:rPr lang="en-US" sz="2000" dirty="0">
                <a:solidFill>
                  <a:srgbClr val="1F4E79"/>
                </a:solidFill>
                <a:latin typeface="Calibri" panose="020F0502020204030204" pitchFamily="34" charset="0"/>
              </a:rPr>
              <a:t>“INTECMED </a:t>
            </a:r>
            <a:r>
              <a:rPr lang="el-GR" sz="2000" dirty="0">
                <a:solidFill>
                  <a:srgbClr val="1F4E79"/>
                </a:solidFill>
                <a:latin typeface="Calibri" panose="020F0502020204030204" pitchFamily="34" charset="0"/>
              </a:rPr>
              <a:t>Εκδήλωση Ενημέρωσης &amp; Αλληλεπίδρασης </a:t>
            </a:r>
            <a:r>
              <a:rPr lang="en-US" sz="2000" dirty="0">
                <a:solidFill>
                  <a:srgbClr val="1F4E79"/>
                </a:solidFill>
                <a:latin typeface="Calibri" panose="020F0502020204030204" pitchFamily="34" charset="0"/>
              </a:rPr>
              <a:t>: </a:t>
            </a:r>
            <a:r>
              <a:rPr lang="el-GR" sz="2000" i="1" dirty="0">
                <a:solidFill>
                  <a:srgbClr val="1F4E79"/>
                </a:solidFill>
                <a:latin typeface="Calibri" panose="020F0502020204030204" pitchFamily="34" charset="0"/>
              </a:rPr>
              <a:t>Θερμοκοιτίδες για καινοτομία και μεταφορά τεχνολογίας στην Μεσόγειο</a:t>
            </a:r>
            <a:r>
              <a:rPr lang="en-US" sz="2000" dirty="0">
                <a:solidFill>
                  <a:srgbClr val="1F4E79"/>
                </a:solidFill>
                <a:latin typeface="Calibri" panose="020F0502020204030204" pitchFamily="34" charset="0"/>
              </a:rPr>
              <a:t>”</a:t>
            </a:r>
          </a:p>
          <a:p>
            <a:r>
              <a:rPr lang="el-GR" sz="2000" dirty="0">
                <a:solidFill>
                  <a:srgbClr val="1F4E79"/>
                </a:solidFill>
                <a:latin typeface="Calibri" panose="020F0502020204030204" pitchFamily="34" charset="0"/>
              </a:rPr>
              <a:t>Πάτρα (</a:t>
            </a:r>
            <a:r>
              <a:rPr lang="en-US" sz="2000" dirty="0">
                <a:solidFill>
                  <a:srgbClr val="1F4E79"/>
                </a:solidFill>
                <a:latin typeface="Calibri" panose="020F0502020204030204" pitchFamily="34" charset="0"/>
              </a:rPr>
              <a:t>Online</a:t>
            </a:r>
            <a:r>
              <a:rPr lang="el-GR" sz="2000" dirty="0">
                <a:solidFill>
                  <a:srgbClr val="1F4E79"/>
                </a:solidFill>
                <a:latin typeface="Calibri" panose="020F0502020204030204" pitchFamily="34" charset="0"/>
              </a:rPr>
              <a:t> εκδήλωση)</a:t>
            </a:r>
            <a:endParaRPr lang="en-US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2" name="Google Shape;651;p37">
            <a:extLst>
              <a:ext uri="{FF2B5EF4-FFF2-40B4-BE49-F238E27FC236}">
                <a16:creationId xmlns:a16="http://schemas.microsoft.com/office/drawing/2014/main" id="{9E485A08-BA8C-40C4-9E99-2E190CDF4BB1}"/>
              </a:ext>
            </a:extLst>
          </p:cNvPr>
          <p:cNvGrpSpPr/>
          <p:nvPr/>
        </p:nvGrpSpPr>
        <p:grpSpPr>
          <a:xfrm rot="21442716">
            <a:off x="521248" y="2373190"/>
            <a:ext cx="2925337" cy="2495380"/>
            <a:chOff x="719851" y="1253577"/>
            <a:chExt cx="3384933" cy="2867851"/>
          </a:xfrm>
        </p:grpSpPr>
        <p:sp>
          <p:nvSpPr>
            <p:cNvPr id="13" name="Google Shape;652;p37">
              <a:extLst>
                <a:ext uri="{FF2B5EF4-FFF2-40B4-BE49-F238E27FC236}">
                  <a16:creationId xmlns:a16="http://schemas.microsoft.com/office/drawing/2014/main" id="{8F461B53-8416-4996-B00B-CA5E70FB58FA}"/>
                </a:ext>
              </a:extLst>
            </p:cNvPr>
            <p:cNvSpPr/>
            <p:nvPr/>
          </p:nvSpPr>
          <p:spPr>
            <a:xfrm>
              <a:off x="790617" y="1276273"/>
              <a:ext cx="3314166" cy="2845155"/>
            </a:xfrm>
            <a:custGeom>
              <a:avLst/>
              <a:gdLst/>
              <a:ahLst/>
              <a:cxnLst/>
              <a:rect l="l" t="t" r="r" b="b"/>
              <a:pathLst>
                <a:path w="71426" h="61318" extrusionOk="0">
                  <a:moveTo>
                    <a:pt x="41063" y="0"/>
                  </a:moveTo>
                  <a:cubicBezTo>
                    <a:pt x="32303" y="0"/>
                    <a:pt x="23393" y="5576"/>
                    <a:pt x="24408" y="15328"/>
                  </a:cubicBezTo>
                  <a:cubicBezTo>
                    <a:pt x="24408" y="15376"/>
                    <a:pt x="24420" y="15435"/>
                    <a:pt x="24420" y="15519"/>
                  </a:cubicBezTo>
                  <a:cubicBezTo>
                    <a:pt x="24586" y="18043"/>
                    <a:pt x="22610" y="20162"/>
                    <a:pt x="20098" y="20233"/>
                  </a:cubicBezTo>
                  <a:cubicBezTo>
                    <a:pt x="10811" y="20448"/>
                    <a:pt x="2822" y="27615"/>
                    <a:pt x="1107" y="36676"/>
                  </a:cubicBezTo>
                  <a:cubicBezTo>
                    <a:pt x="0" y="42510"/>
                    <a:pt x="1810" y="48892"/>
                    <a:pt x="6072" y="53035"/>
                  </a:cubicBezTo>
                  <a:cubicBezTo>
                    <a:pt x="9263" y="56107"/>
                    <a:pt x="13537" y="57809"/>
                    <a:pt x="17800" y="58964"/>
                  </a:cubicBezTo>
                  <a:cubicBezTo>
                    <a:pt x="23742" y="60590"/>
                    <a:pt x="29902" y="61318"/>
                    <a:pt x="36065" y="61318"/>
                  </a:cubicBezTo>
                  <a:cubicBezTo>
                    <a:pt x="38793" y="61318"/>
                    <a:pt x="41521" y="61175"/>
                    <a:pt x="44232" y="60905"/>
                  </a:cubicBezTo>
                  <a:cubicBezTo>
                    <a:pt x="52507" y="60072"/>
                    <a:pt x="61234" y="57690"/>
                    <a:pt x="66592" y="51321"/>
                  </a:cubicBezTo>
                  <a:cubicBezTo>
                    <a:pt x="69461" y="47892"/>
                    <a:pt x="71092" y="43546"/>
                    <a:pt x="71354" y="39117"/>
                  </a:cubicBezTo>
                  <a:cubicBezTo>
                    <a:pt x="71426" y="37926"/>
                    <a:pt x="71390" y="36712"/>
                    <a:pt x="71259" y="35521"/>
                  </a:cubicBezTo>
                  <a:cubicBezTo>
                    <a:pt x="70616" y="29925"/>
                    <a:pt x="67747" y="24651"/>
                    <a:pt x="63520" y="20924"/>
                  </a:cubicBezTo>
                  <a:cubicBezTo>
                    <a:pt x="62020" y="19602"/>
                    <a:pt x="60293" y="18412"/>
                    <a:pt x="59305" y="16662"/>
                  </a:cubicBezTo>
                  <a:cubicBezTo>
                    <a:pt x="57662" y="13697"/>
                    <a:pt x="57781" y="10304"/>
                    <a:pt x="55721" y="7387"/>
                  </a:cubicBezTo>
                  <a:cubicBezTo>
                    <a:pt x="53673" y="4470"/>
                    <a:pt x="50673" y="2195"/>
                    <a:pt x="47304" y="1017"/>
                  </a:cubicBezTo>
                  <a:cubicBezTo>
                    <a:pt x="45330" y="332"/>
                    <a:pt x="43201" y="0"/>
                    <a:pt x="41063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653;p37">
              <a:extLst>
                <a:ext uri="{FF2B5EF4-FFF2-40B4-BE49-F238E27FC236}">
                  <a16:creationId xmlns:a16="http://schemas.microsoft.com/office/drawing/2014/main" id="{69E2C518-4A11-486F-8BD1-49DAA0F611BA}"/>
                </a:ext>
              </a:extLst>
            </p:cNvPr>
            <p:cNvSpPr/>
            <p:nvPr/>
          </p:nvSpPr>
          <p:spPr>
            <a:xfrm flipH="1">
              <a:off x="719851" y="1623209"/>
              <a:ext cx="3314145" cy="2238019"/>
            </a:xfrm>
            <a:custGeom>
              <a:avLst/>
              <a:gdLst/>
              <a:ahLst/>
              <a:cxnLst/>
              <a:rect l="l" t="t" r="r" b="b"/>
              <a:pathLst>
                <a:path w="71603" h="48353" extrusionOk="0">
                  <a:moveTo>
                    <a:pt x="13693" y="1"/>
                  </a:moveTo>
                  <a:cubicBezTo>
                    <a:pt x="7593" y="1"/>
                    <a:pt x="2736" y="3175"/>
                    <a:pt x="1917" y="13290"/>
                  </a:cubicBezTo>
                  <a:cubicBezTo>
                    <a:pt x="0" y="36972"/>
                    <a:pt x="24098" y="47044"/>
                    <a:pt x="33957" y="48140"/>
                  </a:cubicBezTo>
                  <a:cubicBezTo>
                    <a:pt x="35259" y="48283"/>
                    <a:pt x="36553" y="48353"/>
                    <a:pt x="37833" y="48353"/>
                  </a:cubicBezTo>
                  <a:cubicBezTo>
                    <a:pt x="56200" y="48353"/>
                    <a:pt x="71602" y="34056"/>
                    <a:pt x="65080" y="19208"/>
                  </a:cubicBezTo>
                  <a:cubicBezTo>
                    <a:pt x="61146" y="10267"/>
                    <a:pt x="56377" y="9156"/>
                    <a:pt x="51117" y="9156"/>
                  </a:cubicBezTo>
                  <a:cubicBezTo>
                    <a:pt x="49376" y="9156"/>
                    <a:pt x="47581" y="9277"/>
                    <a:pt x="45745" y="9277"/>
                  </a:cubicBezTo>
                  <a:cubicBezTo>
                    <a:pt x="43289" y="9277"/>
                    <a:pt x="40758" y="9059"/>
                    <a:pt x="38184" y="8040"/>
                  </a:cubicBezTo>
                  <a:cubicBezTo>
                    <a:pt x="32272" y="5701"/>
                    <a:pt x="21867" y="1"/>
                    <a:pt x="136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" name="Google Shape;654;p37">
              <a:extLst>
                <a:ext uri="{FF2B5EF4-FFF2-40B4-BE49-F238E27FC236}">
                  <a16:creationId xmlns:a16="http://schemas.microsoft.com/office/drawing/2014/main" id="{22119038-4F0E-47F0-A4C1-7A1403886B46}"/>
                </a:ext>
              </a:extLst>
            </p:cNvPr>
            <p:cNvGrpSpPr/>
            <p:nvPr/>
          </p:nvGrpSpPr>
          <p:grpSpPr>
            <a:xfrm>
              <a:off x="790627" y="1253577"/>
              <a:ext cx="3251730" cy="2363225"/>
              <a:chOff x="720000" y="1335000"/>
              <a:chExt cx="2893255" cy="2102700"/>
            </a:xfrm>
          </p:grpSpPr>
          <p:sp>
            <p:nvSpPr>
              <p:cNvPr id="16" name="Google Shape;655;p37">
                <a:extLst>
                  <a:ext uri="{FF2B5EF4-FFF2-40B4-BE49-F238E27FC236}">
                    <a16:creationId xmlns:a16="http://schemas.microsoft.com/office/drawing/2014/main" id="{4EB4D60D-88E3-4458-A9CD-86D8A73B31F2}"/>
                  </a:ext>
                </a:extLst>
              </p:cNvPr>
              <p:cNvSpPr/>
              <p:nvPr/>
            </p:nvSpPr>
            <p:spPr>
              <a:xfrm>
                <a:off x="1668121" y="2121463"/>
                <a:ext cx="924025" cy="1076150"/>
              </a:xfrm>
              <a:custGeom>
                <a:avLst/>
                <a:gdLst/>
                <a:ahLst/>
                <a:cxnLst/>
                <a:rect l="l" t="t" r="r" b="b"/>
                <a:pathLst>
                  <a:path w="9014" h="10498" extrusionOk="0">
                    <a:moveTo>
                      <a:pt x="4976" y="0"/>
                    </a:moveTo>
                    <a:cubicBezTo>
                      <a:pt x="4848" y="0"/>
                      <a:pt x="4717" y="7"/>
                      <a:pt x="4584" y="20"/>
                    </a:cubicBezTo>
                    <a:cubicBezTo>
                      <a:pt x="4584" y="20"/>
                      <a:pt x="155" y="246"/>
                      <a:pt x="0" y="4961"/>
                    </a:cubicBezTo>
                    <a:cubicBezTo>
                      <a:pt x="0" y="4961"/>
                      <a:pt x="72" y="7557"/>
                      <a:pt x="1477" y="8509"/>
                    </a:cubicBezTo>
                    <a:cubicBezTo>
                      <a:pt x="2870" y="9462"/>
                      <a:pt x="2798" y="10497"/>
                      <a:pt x="2798" y="10497"/>
                    </a:cubicBezTo>
                    <a:lnTo>
                      <a:pt x="6489" y="10497"/>
                    </a:lnTo>
                    <a:cubicBezTo>
                      <a:pt x="6489" y="10497"/>
                      <a:pt x="6346" y="9176"/>
                      <a:pt x="6942" y="8426"/>
                    </a:cubicBezTo>
                    <a:cubicBezTo>
                      <a:pt x="7537" y="7688"/>
                      <a:pt x="9013" y="6140"/>
                      <a:pt x="8787" y="3842"/>
                    </a:cubicBezTo>
                    <a:cubicBezTo>
                      <a:pt x="8585" y="1699"/>
                      <a:pt x="7073" y="0"/>
                      <a:pt x="497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656;p37">
                <a:extLst>
                  <a:ext uri="{FF2B5EF4-FFF2-40B4-BE49-F238E27FC236}">
                    <a16:creationId xmlns:a16="http://schemas.microsoft.com/office/drawing/2014/main" id="{15335733-5799-4C14-BA17-5BBDA5A152BF}"/>
                  </a:ext>
                </a:extLst>
              </p:cNvPr>
              <p:cNvSpPr/>
              <p:nvPr/>
            </p:nvSpPr>
            <p:spPr>
              <a:xfrm>
                <a:off x="1929318" y="3264970"/>
                <a:ext cx="455349" cy="55048"/>
              </a:xfrm>
              <a:custGeom>
                <a:avLst/>
                <a:gdLst/>
                <a:ahLst/>
                <a:cxnLst/>
                <a:rect l="l" t="t" r="r" b="b"/>
                <a:pathLst>
                  <a:path w="4442" h="537" extrusionOk="0">
                    <a:moveTo>
                      <a:pt x="2618" y="1"/>
                    </a:moveTo>
                    <a:cubicBezTo>
                      <a:pt x="1800" y="1"/>
                      <a:pt x="966" y="91"/>
                      <a:pt x="191" y="176"/>
                    </a:cubicBezTo>
                    <a:cubicBezTo>
                      <a:pt x="0" y="212"/>
                      <a:pt x="0" y="509"/>
                      <a:pt x="191" y="509"/>
                    </a:cubicBezTo>
                    <a:cubicBezTo>
                      <a:pt x="434" y="498"/>
                      <a:pt x="677" y="494"/>
                      <a:pt x="920" y="494"/>
                    </a:cubicBezTo>
                    <a:cubicBezTo>
                      <a:pt x="1693" y="494"/>
                      <a:pt x="2465" y="536"/>
                      <a:pt x="3235" y="536"/>
                    </a:cubicBezTo>
                    <a:cubicBezTo>
                      <a:pt x="3550" y="536"/>
                      <a:pt x="3865" y="529"/>
                      <a:pt x="4179" y="509"/>
                    </a:cubicBezTo>
                    <a:cubicBezTo>
                      <a:pt x="4382" y="485"/>
                      <a:pt x="4441" y="188"/>
                      <a:pt x="4227" y="152"/>
                    </a:cubicBezTo>
                    <a:cubicBezTo>
                      <a:pt x="3714" y="42"/>
                      <a:pt x="3170" y="1"/>
                      <a:pt x="26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657;p37">
                <a:extLst>
                  <a:ext uri="{FF2B5EF4-FFF2-40B4-BE49-F238E27FC236}">
                    <a16:creationId xmlns:a16="http://schemas.microsoft.com/office/drawing/2014/main" id="{776DE449-D641-4917-94CB-664F090B792E}"/>
                  </a:ext>
                </a:extLst>
              </p:cNvPr>
              <p:cNvSpPr/>
              <p:nvPr/>
            </p:nvSpPr>
            <p:spPr>
              <a:xfrm>
                <a:off x="1979343" y="3385625"/>
                <a:ext cx="376007" cy="52075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508" extrusionOk="0">
                    <a:moveTo>
                      <a:pt x="2183" y="0"/>
                    </a:moveTo>
                    <a:cubicBezTo>
                      <a:pt x="1508" y="0"/>
                      <a:pt x="816" y="91"/>
                      <a:pt x="203" y="178"/>
                    </a:cubicBezTo>
                    <a:cubicBezTo>
                      <a:pt x="0" y="189"/>
                      <a:pt x="48" y="487"/>
                      <a:pt x="227" y="487"/>
                    </a:cubicBezTo>
                    <a:cubicBezTo>
                      <a:pt x="689" y="467"/>
                      <a:pt x="1143" y="437"/>
                      <a:pt x="1603" y="437"/>
                    </a:cubicBezTo>
                    <a:cubicBezTo>
                      <a:pt x="1676" y="437"/>
                      <a:pt x="1749" y="438"/>
                      <a:pt x="1822" y="440"/>
                    </a:cubicBezTo>
                    <a:cubicBezTo>
                      <a:pt x="2263" y="440"/>
                      <a:pt x="2721" y="507"/>
                      <a:pt x="3161" y="507"/>
                    </a:cubicBezTo>
                    <a:cubicBezTo>
                      <a:pt x="3243" y="507"/>
                      <a:pt x="3325" y="505"/>
                      <a:pt x="3406" y="499"/>
                    </a:cubicBezTo>
                    <a:cubicBezTo>
                      <a:pt x="3608" y="487"/>
                      <a:pt x="3668" y="201"/>
                      <a:pt x="3453" y="142"/>
                    </a:cubicBezTo>
                    <a:cubicBezTo>
                      <a:pt x="3054" y="39"/>
                      <a:pt x="2622" y="0"/>
                      <a:pt x="21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658;p37">
                <a:extLst>
                  <a:ext uri="{FF2B5EF4-FFF2-40B4-BE49-F238E27FC236}">
                    <a16:creationId xmlns:a16="http://schemas.microsoft.com/office/drawing/2014/main" id="{C75CBE2D-3261-4FA2-B96A-A7075C5C2B0F}"/>
                  </a:ext>
                </a:extLst>
              </p:cNvPr>
              <p:cNvSpPr/>
              <p:nvPr/>
            </p:nvSpPr>
            <p:spPr>
              <a:xfrm>
                <a:off x="1968375" y="2751596"/>
                <a:ext cx="326187" cy="464370"/>
              </a:xfrm>
              <a:custGeom>
                <a:avLst/>
                <a:gdLst/>
                <a:ahLst/>
                <a:cxnLst/>
                <a:rect l="l" t="t" r="r" b="b"/>
                <a:pathLst>
                  <a:path w="3182" h="4530" extrusionOk="0">
                    <a:moveTo>
                      <a:pt x="2916" y="1"/>
                    </a:moveTo>
                    <a:cubicBezTo>
                      <a:pt x="2823" y="1"/>
                      <a:pt x="2727" y="49"/>
                      <a:pt x="2679" y="159"/>
                    </a:cubicBezTo>
                    <a:cubicBezTo>
                      <a:pt x="2679" y="159"/>
                      <a:pt x="2679" y="159"/>
                      <a:pt x="2679" y="159"/>
                    </a:cubicBezTo>
                    <a:lnTo>
                      <a:pt x="2679" y="159"/>
                    </a:lnTo>
                    <a:cubicBezTo>
                      <a:pt x="2623" y="294"/>
                      <a:pt x="2324" y="1073"/>
                      <a:pt x="2001" y="1073"/>
                    </a:cubicBezTo>
                    <a:cubicBezTo>
                      <a:pt x="1981" y="1073"/>
                      <a:pt x="1961" y="1070"/>
                      <a:pt x="1941" y="1064"/>
                    </a:cubicBezTo>
                    <a:cubicBezTo>
                      <a:pt x="1846" y="1040"/>
                      <a:pt x="1751" y="267"/>
                      <a:pt x="1727" y="183"/>
                    </a:cubicBezTo>
                    <a:cubicBezTo>
                      <a:pt x="1709" y="81"/>
                      <a:pt x="1611" y="27"/>
                      <a:pt x="1514" y="27"/>
                    </a:cubicBezTo>
                    <a:cubicBezTo>
                      <a:pt x="1420" y="27"/>
                      <a:pt x="1328" y="78"/>
                      <a:pt x="1310" y="183"/>
                    </a:cubicBezTo>
                    <a:cubicBezTo>
                      <a:pt x="1279" y="422"/>
                      <a:pt x="1184" y="997"/>
                      <a:pt x="963" y="997"/>
                    </a:cubicBezTo>
                    <a:cubicBezTo>
                      <a:pt x="930" y="997"/>
                      <a:pt x="895" y="984"/>
                      <a:pt x="858" y="957"/>
                    </a:cubicBezTo>
                    <a:cubicBezTo>
                      <a:pt x="679" y="838"/>
                      <a:pt x="512" y="398"/>
                      <a:pt x="405" y="207"/>
                    </a:cubicBezTo>
                    <a:cubicBezTo>
                      <a:pt x="361" y="131"/>
                      <a:pt x="299" y="99"/>
                      <a:pt x="238" y="99"/>
                    </a:cubicBezTo>
                    <a:cubicBezTo>
                      <a:pt x="118" y="99"/>
                      <a:pt x="0" y="220"/>
                      <a:pt x="24" y="362"/>
                    </a:cubicBezTo>
                    <a:cubicBezTo>
                      <a:pt x="27" y="380"/>
                      <a:pt x="30" y="399"/>
                      <a:pt x="33" y="417"/>
                    </a:cubicBezTo>
                    <a:lnTo>
                      <a:pt x="33" y="417"/>
                    </a:lnTo>
                    <a:cubicBezTo>
                      <a:pt x="30" y="419"/>
                      <a:pt x="27" y="420"/>
                      <a:pt x="24" y="421"/>
                    </a:cubicBezTo>
                    <a:cubicBezTo>
                      <a:pt x="28" y="428"/>
                      <a:pt x="32" y="435"/>
                      <a:pt x="36" y="443"/>
                    </a:cubicBezTo>
                    <a:lnTo>
                      <a:pt x="36" y="443"/>
                    </a:lnTo>
                    <a:cubicBezTo>
                      <a:pt x="229" y="1721"/>
                      <a:pt x="285" y="3173"/>
                      <a:pt x="798" y="4350"/>
                    </a:cubicBezTo>
                    <a:cubicBezTo>
                      <a:pt x="807" y="4391"/>
                      <a:pt x="835" y="4408"/>
                      <a:pt x="866" y="4408"/>
                    </a:cubicBezTo>
                    <a:cubicBezTo>
                      <a:pt x="917" y="4408"/>
                      <a:pt x="977" y="4362"/>
                      <a:pt x="977" y="4303"/>
                    </a:cubicBezTo>
                    <a:cubicBezTo>
                      <a:pt x="1044" y="3388"/>
                      <a:pt x="845" y="2390"/>
                      <a:pt x="642" y="1431"/>
                    </a:cubicBezTo>
                    <a:lnTo>
                      <a:pt x="642" y="1431"/>
                    </a:lnTo>
                    <a:cubicBezTo>
                      <a:pt x="736" y="1514"/>
                      <a:pt x="839" y="1566"/>
                      <a:pt x="952" y="1566"/>
                    </a:cubicBezTo>
                    <a:cubicBezTo>
                      <a:pt x="964" y="1566"/>
                      <a:pt x="976" y="1566"/>
                      <a:pt x="989" y="1564"/>
                    </a:cubicBezTo>
                    <a:cubicBezTo>
                      <a:pt x="1209" y="1554"/>
                      <a:pt x="1367" y="1368"/>
                      <a:pt x="1480" y="1134"/>
                    </a:cubicBezTo>
                    <a:lnTo>
                      <a:pt x="1480" y="1134"/>
                    </a:lnTo>
                    <a:cubicBezTo>
                      <a:pt x="1567" y="1395"/>
                      <a:pt x="1712" y="1605"/>
                      <a:pt x="1985" y="1605"/>
                    </a:cubicBezTo>
                    <a:cubicBezTo>
                      <a:pt x="2009" y="1605"/>
                      <a:pt x="2034" y="1603"/>
                      <a:pt x="2060" y="1600"/>
                    </a:cubicBezTo>
                    <a:cubicBezTo>
                      <a:pt x="2198" y="1582"/>
                      <a:pt x="2324" y="1515"/>
                      <a:pt x="2439" y="1418"/>
                    </a:cubicBezTo>
                    <a:lnTo>
                      <a:pt x="2439" y="1418"/>
                    </a:lnTo>
                    <a:cubicBezTo>
                      <a:pt x="2309" y="2411"/>
                      <a:pt x="2305" y="3475"/>
                      <a:pt x="2536" y="4374"/>
                    </a:cubicBezTo>
                    <a:cubicBezTo>
                      <a:pt x="2563" y="4480"/>
                      <a:pt x="2651" y="4530"/>
                      <a:pt x="2739" y="4530"/>
                    </a:cubicBezTo>
                    <a:cubicBezTo>
                      <a:pt x="2849" y="4530"/>
                      <a:pt x="2960" y="4453"/>
                      <a:pt x="2953" y="4315"/>
                    </a:cubicBezTo>
                    <a:cubicBezTo>
                      <a:pt x="2905" y="2957"/>
                      <a:pt x="2727" y="1612"/>
                      <a:pt x="3132" y="278"/>
                    </a:cubicBezTo>
                    <a:cubicBezTo>
                      <a:pt x="3181" y="108"/>
                      <a:pt x="3053" y="1"/>
                      <a:pt x="291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659;p37">
                <a:extLst>
                  <a:ext uri="{FF2B5EF4-FFF2-40B4-BE49-F238E27FC236}">
                    <a16:creationId xmlns:a16="http://schemas.microsoft.com/office/drawing/2014/main" id="{B1A7D529-E9EF-452A-B901-0FF64099A9BE}"/>
                  </a:ext>
                </a:extLst>
              </p:cNvPr>
              <p:cNvSpPr/>
              <p:nvPr/>
            </p:nvSpPr>
            <p:spPr>
              <a:xfrm>
                <a:off x="720000" y="2810232"/>
                <a:ext cx="621621" cy="204405"/>
              </a:xfrm>
              <a:custGeom>
                <a:avLst/>
                <a:gdLst/>
                <a:ahLst/>
                <a:cxnLst/>
                <a:rect l="l" t="t" r="r" b="b"/>
                <a:pathLst>
                  <a:path w="6064" h="1994" extrusionOk="0">
                    <a:moveTo>
                      <a:pt x="5994" y="0"/>
                    </a:moveTo>
                    <a:cubicBezTo>
                      <a:pt x="5988" y="0"/>
                      <a:pt x="5982" y="2"/>
                      <a:pt x="5975" y="4"/>
                    </a:cubicBezTo>
                    <a:cubicBezTo>
                      <a:pt x="3987" y="576"/>
                      <a:pt x="2022" y="1254"/>
                      <a:pt x="46" y="1885"/>
                    </a:cubicBezTo>
                    <a:cubicBezTo>
                      <a:pt x="1" y="1908"/>
                      <a:pt x="19" y="1994"/>
                      <a:pt x="71" y="1994"/>
                    </a:cubicBezTo>
                    <a:cubicBezTo>
                      <a:pt x="75" y="1994"/>
                      <a:pt x="78" y="1993"/>
                      <a:pt x="82" y="1992"/>
                    </a:cubicBezTo>
                    <a:cubicBezTo>
                      <a:pt x="2070" y="1373"/>
                      <a:pt x="4058" y="778"/>
                      <a:pt x="6011" y="87"/>
                    </a:cubicBezTo>
                    <a:cubicBezTo>
                      <a:pt x="6064" y="77"/>
                      <a:pt x="6041" y="0"/>
                      <a:pt x="599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660;p37">
                <a:extLst>
                  <a:ext uri="{FF2B5EF4-FFF2-40B4-BE49-F238E27FC236}">
                    <a16:creationId xmlns:a16="http://schemas.microsoft.com/office/drawing/2014/main" id="{FD174EF3-474A-4DA2-BD81-B1E96F8E67AB}"/>
                  </a:ext>
                </a:extLst>
              </p:cNvPr>
              <p:cNvSpPr/>
              <p:nvPr/>
            </p:nvSpPr>
            <p:spPr>
              <a:xfrm>
                <a:off x="972381" y="2389118"/>
                <a:ext cx="401634" cy="22450"/>
              </a:xfrm>
              <a:custGeom>
                <a:avLst/>
                <a:gdLst/>
                <a:ahLst/>
                <a:cxnLst/>
                <a:rect l="l" t="t" r="r" b="b"/>
                <a:pathLst>
                  <a:path w="3918" h="219" extrusionOk="0">
                    <a:moveTo>
                      <a:pt x="3385" y="0"/>
                    </a:moveTo>
                    <a:cubicBezTo>
                      <a:pt x="2286" y="0"/>
                      <a:pt x="1181" y="67"/>
                      <a:pt x="84" y="88"/>
                    </a:cubicBezTo>
                    <a:cubicBezTo>
                      <a:pt x="1" y="100"/>
                      <a:pt x="1" y="219"/>
                      <a:pt x="84" y="219"/>
                    </a:cubicBezTo>
                    <a:cubicBezTo>
                      <a:pt x="1334" y="195"/>
                      <a:pt x="2596" y="195"/>
                      <a:pt x="3847" y="124"/>
                    </a:cubicBezTo>
                    <a:cubicBezTo>
                      <a:pt x="3918" y="124"/>
                      <a:pt x="3918" y="4"/>
                      <a:pt x="3847" y="4"/>
                    </a:cubicBezTo>
                    <a:cubicBezTo>
                      <a:pt x="3693" y="2"/>
                      <a:pt x="3539" y="0"/>
                      <a:pt x="338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661;p37">
                <a:extLst>
                  <a:ext uri="{FF2B5EF4-FFF2-40B4-BE49-F238E27FC236}">
                    <a16:creationId xmlns:a16="http://schemas.microsoft.com/office/drawing/2014/main" id="{1A7DDA7D-154D-4E40-A521-5D76D40A57AD}"/>
                  </a:ext>
                </a:extLst>
              </p:cNvPr>
              <p:cNvSpPr/>
              <p:nvPr/>
            </p:nvSpPr>
            <p:spPr>
              <a:xfrm>
                <a:off x="1122559" y="1836380"/>
                <a:ext cx="463755" cy="385540"/>
              </a:xfrm>
              <a:custGeom>
                <a:avLst/>
                <a:gdLst/>
                <a:ahLst/>
                <a:cxnLst/>
                <a:rect l="l" t="t" r="r" b="b"/>
                <a:pathLst>
                  <a:path w="4524" h="3761" extrusionOk="0">
                    <a:moveTo>
                      <a:pt x="118" y="1"/>
                    </a:moveTo>
                    <a:cubicBezTo>
                      <a:pt x="56" y="1"/>
                      <a:pt x="0" y="108"/>
                      <a:pt x="60" y="158"/>
                    </a:cubicBezTo>
                    <a:cubicBezTo>
                      <a:pt x="1417" y="1432"/>
                      <a:pt x="2941" y="2551"/>
                      <a:pt x="4394" y="3742"/>
                    </a:cubicBezTo>
                    <a:cubicBezTo>
                      <a:pt x="4407" y="3755"/>
                      <a:pt x="4421" y="3760"/>
                      <a:pt x="4435" y="3760"/>
                    </a:cubicBezTo>
                    <a:cubicBezTo>
                      <a:pt x="4483" y="3760"/>
                      <a:pt x="4523" y="3693"/>
                      <a:pt x="4477" y="3646"/>
                    </a:cubicBezTo>
                    <a:cubicBezTo>
                      <a:pt x="3048" y="2444"/>
                      <a:pt x="1667" y="1134"/>
                      <a:pt x="155" y="15"/>
                    </a:cubicBezTo>
                    <a:cubicBezTo>
                      <a:pt x="143" y="5"/>
                      <a:pt x="131" y="1"/>
                      <a:pt x="11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662;p37">
                <a:extLst>
                  <a:ext uri="{FF2B5EF4-FFF2-40B4-BE49-F238E27FC236}">
                    <a16:creationId xmlns:a16="http://schemas.microsoft.com/office/drawing/2014/main" id="{ED19BF95-1740-46ED-B783-AFDA4A722699}"/>
                  </a:ext>
                </a:extLst>
              </p:cNvPr>
              <p:cNvSpPr/>
              <p:nvPr/>
            </p:nvSpPr>
            <p:spPr>
              <a:xfrm>
                <a:off x="1761508" y="1791378"/>
                <a:ext cx="147102" cy="226035"/>
              </a:xfrm>
              <a:custGeom>
                <a:avLst/>
                <a:gdLst/>
                <a:ahLst/>
                <a:cxnLst/>
                <a:rect l="l" t="t" r="r" b="b"/>
                <a:pathLst>
                  <a:path w="1435" h="2205" extrusionOk="0">
                    <a:moveTo>
                      <a:pt x="115" y="1"/>
                    </a:moveTo>
                    <a:cubicBezTo>
                      <a:pt x="57" y="1"/>
                      <a:pt x="0" y="58"/>
                      <a:pt x="42" y="132"/>
                    </a:cubicBezTo>
                    <a:cubicBezTo>
                      <a:pt x="244" y="513"/>
                      <a:pt x="494" y="871"/>
                      <a:pt x="732" y="1252"/>
                    </a:cubicBezTo>
                    <a:cubicBezTo>
                      <a:pt x="935" y="1573"/>
                      <a:pt x="1113" y="1918"/>
                      <a:pt x="1387" y="2204"/>
                    </a:cubicBezTo>
                    <a:cubicBezTo>
                      <a:pt x="1387" y="2180"/>
                      <a:pt x="1435" y="2168"/>
                      <a:pt x="1411" y="2145"/>
                    </a:cubicBezTo>
                    <a:cubicBezTo>
                      <a:pt x="1280" y="1787"/>
                      <a:pt x="1054" y="1454"/>
                      <a:pt x="863" y="1144"/>
                    </a:cubicBezTo>
                    <a:cubicBezTo>
                      <a:pt x="637" y="775"/>
                      <a:pt x="435" y="382"/>
                      <a:pt x="185" y="37"/>
                    </a:cubicBezTo>
                    <a:cubicBezTo>
                      <a:pt x="167" y="12"/>
                      <a:pt x="141" y="1"/>
                      <a:pt x="11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663;p37">
                <a:extLst>
                  <a:ext uri="{FF2B5EF4-FFF2-40B4-BE49-F238E27FC236}">
                    <a16:creationId xmlns:a16="http://schemas.microsoft.com/office/drawing/2014/main" id="{4BF9C5DA-F9A7-44A5-9BAB-EE76D586F2F5}"/>
                  </a:ext>
                </a:extLst>
              </p:cNvPr>
              <p:cNvSpPr/>
              <p:nvPr/>
            </p:nvSpPr>
            <p:spPr>
              <a:xfrm>
                <a:off x="2168476" y="1335000"/>
                <a:ext cx="35571" cy="601836"/>
              </a:xfrm>
              <a:custGeom>
                <a:avLst/>
                <a:gdLst/>
                <a:ahLst/>
                <a:cxnLst/>
                <a:rect l="l" t="t" r="r" b="b"/>
                <a:pathLst>
                  <a:path w="347" h="5871" extrusionOk="0">
                    <a:moveTo>
                      <a:pt x="131" y="0"/>
                    </a:moveTo>
                    <a:cubicBezTo>
                      <a:pt x="95" y="0"/>
                      <a:pt x="60" y="22"/>
                      <a:pt x="60" y="72"/>
                    </a:cubicBezTo>
                    <a:cubicBezTo>
                      <a:pt x="1" y="1977"/>
                      <a:pt x="120" y="3918"/>
                      <a:pt x="180" y="5799"/>
                    </a:cubicBezTo>
                    <a:cubicBezTo>
                      <a:pt x="180" y="5846"/>
                      <a:pt x="215" y="5870"/>
                      <a:pt x="251" y="5870"/>
                    </a:cubicBezTo>
                    <a:cubicBezTo>
                      <a:pt x="287" y="5870"/>
                      <a:pt x="322" y="5846"/>
                      <a:pt x="322" y="5799"/>
                    </a:cubicBezTo>
                    <a:cubicBezTo>
                      <a:pt x="322" y="3894"/>
                      <a:pt x="346" y="1965"/>
                      <a:pt x="215" y="72"/>
                    </a:cubicBezTo>
                    <a:cubicBezTo>
                      <a:pt x="215" y="28"/>
                      <a:pt x="172" y="0"/>
                      <a:pt x="1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664;p37">
                <a:extLst>
                  <a:ext uri="{FF2B5EF4-FFF2-40B4-BE49-F238E27FC236}">
                    <a16:creationId xmlns:a16="http://schemas.microsoft.com/office/drawing/2014/main" id="{02D759DC-C851-45CC-8BF5-658EDCBD155E}"/>
                  </a:ext>
                </a:extLst>
              </p:cNvPr>
              <p:cNvSpPr/>
              <p:nvPr/>
            </p:nvSpPr>
            <p:spPr>
              <a:xfrm>
                <a:off x="2417371" y="1782254"/>
                <a:ext cx="148845" cy="237618"/>
              </a:xfrm>
              <a:custGeom>
                <a:avLst/>
                <a:gdLst/>
                <a:ahLst/>
                <a:cxnLst/>
                <a:rect l="l" t="t" r="r" b="b"/>
                <a:pathLst>
                  <a:path w="1452" h="2318" extrusionOk="0">
                    <a:moveTo>
                      <a:pt x="1344" y="0"/>
                    </a:moveTo>
                    <a:cubicBezTo>
                      <a:pt x="1321" y="0"/>
                      <a:pt x="1299" y="13"/>
                      <a:pt x="1288" y="43"/>
                    </a:cubicBezTo>
                    <a:cubicBezTo>
                      <a:pt x="835" y="757"/>
                      <a:pt x="430" y="1495"/>
                      <a:pt x="26" y="2234"/>
                    </a:cubicBezTo>
                    <a:cubicBezTo>
                      <a:pt x="0" y="2276"/>
                      <a:pt x="35" y="2318"/>
                      <a:pt x="74" y="2318"/>
                    </a:cubicBezTo>
                    <a:cubicBezTo>
                      <a:pt x="90" y="2318"/>
                      <a:pt x="107" y="2311"/>
                      <a:pt x="121" y="2293"/>
                    </a:cubicBezTo>
                    <a:cubicBezTo>
                      <a:pt x="573" y="1579"/>
                      <a:pt x="1014" y="864"/>
                      <a:pt x="1419" y="114"/>
                    </a:cubicBezTo>
                    <a:cubicBezTo>
                      <a:pt x="1451" y="57"/>
                      <a:pt x="1395" y="0"/>
                      <a:pt x="134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665;p37">
                <a:extLst>
                  <a:ext uri="{FF2B5EF4-FFF2-40B4-BE49-F238E27FC236}">
                    <a16:creationId xmlns:a16="http://schemas.microsoft.com/office/drawing/2014/main" id="{FD641B66-DC71-47A9-971C-13C46BBE6AC2}"/>
                  </a:ext>
                </a:extLst>
              </p:cNvPr>
              <p:cNvSpPr/>
              <p:nvPr/>
            </p:nvSpPr>
            <p:spPr>
              <a:xfrm>
                <a:off x="2601686" y="1861495"/>
                <a:ext cx="554477" cy="311733"/>
              </a:xfrm>
              <a:custGeom>
                <a:avLst/>
                <a:gdLst/>
                <a:ahLst/>
                <a:cxnLst/>
                <a:rect l="l" t="t" r="r" b="b"/>
                <a:pathLst>
                  <a:path w="5409" h="3041" extrusionOk="0">
                    <a:moveTo>
                      <a:pt x="5312" y="0"/>
                    </a:moveTo>
                    <a:cubicBezTo>
                      <a:pt x="5301" y="0"/>
                      <a:pt x="5289" y="3"/>
                      <a:pt x="5276" y="8"/>
                    </a:cubicBezTo>
                    <a:cubicBezTo>
                      <a:pt x="4371" y="413"/>
                      <a:pt x="3514" y="961"/>
                      <a:pt x="2657" y="1461"/>
                    </a:cubicBezTo>
                    <a:cubicBezTo>
                      <a:pt x="1788" y="1949"/>
                      <a:pt x="918" y="2425"/>
                      <a:pt x="61" y="2949"/>
                    </a:cubicBezTo>
                    <a:cubicBezTo>
                      <a:pt x="1" y="2969"/>
                      <a:pt x="25" y="3040"/>
                      <a:pt x="78" y="3040"/>
                    </a:cubicBezTo>
                    <a:cubicBezTo>
                      <a:pt x="87" y="3040"/>
                      <a:pt x="98" y="3038"/>
                      <a:pt x="109" y="3032"/>
                    </a:cubicBezTo>
                    <a:cubicBezTo>
                      <a:pt x="1002" y="2592"/>
                      <a:pt x="1871" y="2080"/>
                      <a:pt x="2740" y="1603"/>
                    </a:cubicBezTo>
                    <a:cubicBezTo>
                      <a:pt x="3609" y="1127"/>
                      <a:pt x="4526" y="687"/>
                      <a:pt x="5348" y="127"/>
                    </a:cubicBezTo>
                    <a:cubicBezTo>
                      <a:pt x="5408" y="77"/>
                      <a:pt x="5374" y="0"/>
                      <a:pt x="531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666;p37">
                <a:extLst>
                  <a:ext uri="{FF2B5EF4-FFF2-40B4-BE49-F238E27FC236}">
                    <a16:creationId xmlns:a16="http://schemas.microsoft.com/office/drawing/2014/main" id="{22D2BA2F-7B4C-4D48-A37D-87B562DF3F84}"/>
                  </a:ext>
                </a:extLst>
              </p:cNvPr>
              <p:cNvSpPr/>
              <p:nvPr/>
            </p:nvSpPr>
            <p:spPr>
              <a:xfrm>
                <a:off x="2734847" y="2362055"/>
                <a:ext cx="246947" cy="64684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631" extrusionOk="0">
                    <a:moveTo>
                      <a:pt x="2304" y="1"/>
                    </a:moveTo>
                    <a:cubicBezTo>
                      <a:pt x="2295" y="1"/>
                      <a:pt x="2285" y="3"/>
                      <a:pt x="2275" y="7"/>
                    </a:cubicBezTo>
                    <a:cubicBezTo>
                      <a:pt x="1536" y="292"/>
                      <a:pt x="905" y="459"/>
                      <a:pt x="108" y="471"/>
                    </a:cubicBezTo>
                    <a:cubicBezTo>
                      <a:pt x="36" y="471"/>
                      <a:pt x="0" y="578"/>
                      <a:pt x="72" y="590"/>
                    </a:cubicBezTo>
                    <a:cubicBezTo>
                      <a:pt x="242" y="617"/>
                      <a:pt x="420" y="631"/>
                      <a:pt x="599" y="631"/>
                    </a:cubicBezTo>
                    <a:cubicBezTo>
                      <a:pt x="1210" y="631"/>
                      <a:pt x="1846" y="474"/>
                      <a:pt x="2334" y="161"/>
                    </a:cubicBezTo>
                    <a:cubicBezTo>
                      <a:pt x="2408" y="119"/>
                      <a:pt x="2379" y="1"/>
                      <a:pt x="230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667;p37">
                <a:extLst>
                  <a:ext uri="{FF2B5EF4-FFF2-40B4-BE49-F238E27FC236}">
                    <a16:creationId xmlns:a16="http://schemas.microsoft.com/office/drawing/2014/main" id="{2C61E8A9-0EED-445C-A1A0-3FE09ADCC5F9}"/>
                  </a:ext>
                </a:extLst>
              </p:cNvPr>
              <p:cNvSpPr/>
              <p:nvPr/>
            </p:nvSpPr>
            <p:spPr>
              <a:xfrm>
                <a:off x="2764472" y="2753134"/>
                <a:ext cx="848783" cy="191899"/>
              </a:xfrm>
              <a:custGeom>
                <a:avLst/>
                <a:gdLst/>
                <a:ahLst/>
                <a:cxnLst/>
                <a:rect l="l" t="t" r="r" b="b"/>
                <a:pathLst>
                  <a:path w="8280" h="1872" extrusionOk="0">
                    <a:moveTo>
                      <a:pt x="117" y="1"/>
                    </a:moveTo>
                    <a:cubicBezTo>
                      <a:pt x="19" y="1"/>
                      <a:pt x="0" y="145"/>
                      <a:pt x="81" y="156"/>
                    </a:cubicBezTo>
                    <a:cubicBezTo>
                      <a:pt x="2736" y="752"/>
                      <a:pt x="5426" y="1466"/>
                      <a:pt x="8105" y="1871"/>
                    </a:cubicBezTo>
                    <a:cubicBezTo>
                      <a:pt x="8109" y="1871"/>
                      <a:pt x="8113" y="1871"/>
                      <a:pt x="8117" y="1871"/>
                    </a:cubicBezTo>
                    <a:cubicBezTo>
                      <a:pt x="8228" y="1871"/>
                      <a:pt x="8280" y="1714"/>
                      <a:pt x="8165" y="1668"/>
                    </a:cubicBezTo>
                    <a:cubicBezTo>
                      <a:pt x="5545" y="954"/>
                      <a:pt x="2795" y="525"/>
                      <a:pt x="128" y="2"/>
                    </a:cubicBezTo>
                    <a:cubicBezTo>
                      <a:pt x="124" y="1"/>
                      <a:pt x="120" y="1"/>
                      <a:pt x="1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38035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0" name="Google Shape;144;p16">
            <a:extLst>
              <a:ext uri="{FF2B5EF4-FFF2-40B4-BE49-F238E27FC236}">
                <a16:creationId xmlns:a16="http://schemas.microsoft.com/office/drawing/2014/main" id="{3AB66545-7BC8-4DFC-81A8-16A418124414}"/>
              </a:ext>
            </a:extLst>
          </p:cNvPr>
          <p:cNvSpPr/>
          <p:nvPr/>
        </p:nvSpPr>
        <p:spPr>
          <a:xfrm>
            <a:off x="315062" y="1900648"/>
            <a:ext cx="6242492" cy="256989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Κάθε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project 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/ ιδέα θα αποκτήσει πρόσβαση σε ένα </a:t>
            </a:r>
            <a:r>
              <a:rPr lang="el-GR" sz="2000" b="1" u="sng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πακέτο 20 ωρών καθοδήγησης – </a:t>
            </a:r>
            <a:r>
              <a:rPr lang="en-US" sz="2000" b="1" u="sng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mentoring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: 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που αποτελεί μια εξατομικευμένη προσέγγιση, ώστε κάθε εν-δυνάμει επιχειρηματίας, σε συνεργασία με τον εκπαιδευτή του, να επιλέξει τα κύρια πεδία ενδιαφέροντος και να εκπαιδευθεί εις βάθος με στόχο την εμβάθυνση και απόκτηση συγκεκριμένων δεξιοτήτων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</p:txBody>
      </p:sp>
      <p:graphicFrame>
        <p:nvGraphicFramePr>
          <p:cNvPr id="25" name="Diagrama 24">
            <a:extLst>
              <a:ext uri="{FF2B5EF4-FFF2-40B4-BE49-F238E27FC236}">
                <a16:creationId xmlns:a16="http://schemas.microsoft.com/office/drawing/2014/main" id="{ABE089E2-929D-4770-97F6-A81454DA0B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0709220"/>
              </p:ext>
            </p:extLst>
          </p:nvPr>
        </p:nvGraphicFramePr>
        <p:xfrm>
          <a:off x="6322423" y="1817616"/>
          <a:ext cx="4157524" cy="374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F1FD6D7F-4174-4BD8-B52E-E11868DC6753}"/>
              </a:ext>
            </a:extLst>
          </p:cNvPr>
          <p:cNvSpPr/>
          <p:nvPr/>
        </p:nvSpPr>
        <p:spPr>
          <a:xfrm rot="5400000">
            <a:off x="9365509" y="2984438"/>
            <a:ext cx="3474716" cy="151224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Business and Finance</a:t>
            </a:r>
          </a:p>
          <a:p>
            <a:pPr algn="ctr"/>
            <a:r>
              <a:rPr lang="en-GB" b="1" dirty="0"/>
              <a:t>Product</a:t>
            </a:r>
          </a:p>
          <a:p>
            <a:pPr algn="ctr"/>
            <a:r>
              <a:rPr lang="en-GB" b="1" dirty="0"/>
              <a:t>Sales</a:t>
            </a:r>
          </a:p>
          <a:p>
            <a:pPr algn="ctr"/>
            <a:r>
              <a:rPr lang="en-GB" b="1" dirty="0"/>
              <a:t>Legal Support</a:t>
            </a:r>
          </a:p>
        </p:txBody>
      </p:sp>
      <p:sp>
        <p:nvSpPr>
          <p:cNvPr id="23" name="Google Shape;144;p16">
            <a:extLst>
              <a:ext uri="{FF2B5EF4-FFF2-40B4-BE49-F238E27FC236}">
                <a16:creationId xmlns:a16="http://schemas.microsoft.com/office/drawing/2014/main" id="{A775EC6A-9C2D-489E-B817-641893A660D8}"/>
              </a:ext>
            </a:extLst>
          </p:cNvPr>
          <p:cNvSpPr/>
          <p:nvPr/>
        </p:nvSpPr>
        <p:spPr>
          <a:xfrm>
            <a:off x="1861325" y="5489323"/>
            <a:ext cx="1978059" cy="4462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20 hours</a:t>
            </a:r>
            <a:endParaRPr sz="2000" b="0" i="0" u="sng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00836596-8A61-4443-8AB5-E8BBD2788FCA}"/>
              </a:ext>
            </a:extLst>
          </p:cNvPr>
          <p:cNvGrpSpPr/>
          <p:nvPr/>
        </p:nvGrpSpPr>
        <p:grpSpPr>
          <a:xfrm>
            <a:off x="567610" y="4579384"/>
            <a:ext cx="1472400" cy="1360800"/>
            <a:chOff x="4064000" y="2709333"/>
            <a:chExt cx="2709333" cy="2709333"/>
          </a:xfrm>
        </p:grpSpPr>
        <p:sp>
          <p:nvSpPr>
            <p:cNvPr id="21" name="Triángulo isósceles 20">
              <a:extLst>
                <a:ext uri="{FF2B5EF4-FFF2-40B4-BE49-F238E27FC236}">
                  <a16:creationId xmlns:a16="http://schemas.microsoft.com/office/drawing/2014/main" id="{EA4C740F-8B0E-4883-A0ED-112CA7108792}"/>
                </a:ext>
              </a:extLst>
            </p:cNvPr>
            <p:cNvSpPr/>
            <p:nvPr/>
          </p:nvSpPr>
          <p:spPr>
            <a:xfrm>
              <a:off x="4064000" y="2709333"/>
              <a:ext cx="2709333" cy="2709333"/>
            </a:xfrm>
            <a:prstGeom prst="triangl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0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Triángulo isósceles 4">
              <a:extLst>
                <a:ext uri="{FF2B5EF4-FFF2-40B4-BE49-F238E27FC236}">
                  <a16:creationId xmlns:a16="http://schemas.microsoft.com/office/drawing/2014/main" id="{057A816E-4327-4CE8-8C25-87CE5B8CC289}"/>
                </a:ext>
              </a:extLst>
            </p:cNvPr>
            <p:cNvSpPr txBox="1"/>
            <p:nvPr/>
          </p:nvSpPr>
          <p:spPr>
            <a:xfrm>
              <a:off x="4583386" y="3861715"/>
              <a:ext cx="1670558" cy="13546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b="1" kern="1200" noProof="0" dirty="0"/>
                <a:t>3</a:t>
              </a:r>
            </a:p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300" kern="1200" noProof="0" dirty="0"/>
                <a:t>Mentoring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1135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B07CCB44-360E-4C20-ACD3-0B6C298732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4588313"/>
              </p:ext>
            </p:extLst>
          </p:nvPr>
        </p:nvGraphicFramePr>
        <p:xfrm>
          <a:off x="6598382" y="2041065"/>
          <a:ext cx="5332361" cy="3699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7" name="Rectángulo: esquinas redondeadas 26">
            <a:extLst>
              <a:ext uri="{FF2B5EF4-FFF2-40B4-BE49-F238E27FC236}">
                <a16:creationId xmlns:a16="http://schemas.microsoft.com/office/drawing/2014/main" id="{8CCD2044-F1C4-4C50-8035-30A5B2A871CE}"/>
              </a:ext>
            </a:extLst>
          </p:cNvPr>
          <p:cNvSpPr/>
          <p:nvPr/>
        </p:nvSpPr>
        <p:spPr>
          <a:xfrm>
            <a:off x="1016937" y="2443336"/>
            <a:ext cx="5928851" cy="8001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Εκθέσεις και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events</a:t>
            </a:r>
            <a:r>
              <a:rPr lang="el-G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δημοσιότητα και δικτύωση για τις ιδέες που συμμετέχουν από τι διάφορες περιοχές παρέμβασης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D2764D92-53CE-4D93-A23A-D975BC7DB4B0}"/>
              </a:ext>
            </a:extLst>
          </p:cNvPr>
          <p:cNvSpPr/>
          <p:nvPr/>
        </p:nvSpPr>
        <p:spPr>
          <a:xfrm>
            <a:off x="1016937" y="3452288"/>
            <a:ext cx="5928851" cy="8001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Προώθηση δικτύωσης,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cross-selling </a:t>
            </a:r>
            <a:r>
              <a:rPr lang="el-G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και ευκαιρίες διασύνδεσης</a:t>
            </a: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l-G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Πλατφόρμα </a:t>
            </a: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lang="en-GB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eBazaar</a:t>
            </a:r>
            <a:r>
              <a: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Innovation”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805733BB-462A-4ED6-BB55-008E1C7E8BA6}"/>
              </a:ext>
            </a:extLst>
          </p:cNvPr>
          <p:cNvSpPr/>
          <p:nvPr/>
        </p:nvSpPr>
        <p:spPr>
          <a:xfrm>
            <a:off x="1016937" y="4461240"/>
            <a:ext cx="5928851" cy="80017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Δικτύωση μεταξύ των ομάδων, αμοιβαίο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feedback, </a:t>
            </a:r>
            <a:r>
              <a:rPr lang="el-G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δράσεις προβολής,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pitching, </a:t>
            </a:r>
            <a:r>
              <a:rPr lang="el-G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κλπ.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Περιοδικές συναντήσεις για την προώθηση συνεργασιών</a:t>
            </a:r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DCF48B57-BC54-462D-A562-E199F6AB37D8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6945788" y="2843426"/>
            <a:ext cx="855407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9D03AB4B-B131-49C6-A52A-149DBDB84F45}"/>
              </a:ext>
            </a:extLst>
          </p:cNvPr>
          <p:cNvCxnSpPr>
            <a:cxnSpLocks/>
          </p:cNvCxnSpPr>
          <p:nvPr/>
        </p:nvCxnSpPr>
        <p:spPr>
          <a:xfrm>
            <a:off x="6945787" y="3852377"/>
            <a:ext cx="1022556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D3C2C6EF-11BE-4206-A40E-218B5E887525}"/>
              </a:ext>
            </a:extLst>
          </p:cNvPr>
          <p:cNvCxnSpPr>
            <a:cxnSpLocks/>
          </p:cNvCxnSpPr>
          <p:nvPr/>
        </p:nvCxnSpPr>
        <p:spPr>
          <a:xfrm>
            <a:off x="6945787" y="4861329"/>
            <a:ext cx="1376517" cy="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92053C6-17CB-4594-8980-B02B4C9A9591}"/>
              </a:ext>
            </a:extLst>
          </p:cNvPr>
          <p:cNvSpPr/>
          <p:nvPr/>
        </p:nvSpPr>
        <p:spPr>
          <a:xfrm>
            <a:off x="261257" y="5419887"/>
            <a:ext cx="2107474" cy="41213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Networking</a:t>
            </a:r>
          </a:p>
        </p:txBody>
      </p:sp>
    </p:spTree>
    <p:extLst>
      <p:ext uri="{BB962C8B-B14F-4D97-AF65-F5344CB8AC3E}">
        <p14:creationId xmlns:p14="http://schemas.microsoft.com/office/powerpoint/2010/main" val="4019409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9346" y="1479307"/>
            <a:ext cx="4826833" cy="940804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Οικονομική Υποστήριξη</a:t>
            </a:r>
            <a:endParaRPr lang="ca-ES" sz="3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1887" y="2237265"/>
            <a:ext cx="10888226" cy="37616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Στο τέλος του Προγράμματος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Mentorship, 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τα 12 επιχειρηματικά πλάνα θα αξιολογηθούν και τα </a:t>
            </a:r>
            <a:r>
              <a:rPr lang="el-GR" sz="24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 καλύτερα θα επιβραβευθούν</a:t>
            </a:r>
            <a:r>
              <a:rPr lang="el-GR" sz="2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με οικονομική υποστήριξη από το έργο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INTECMED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0" indent="0" algn="just">
              <a:buNone/>
            </a:pPr>
            <a:endParaRPr lang="en-US" sz="24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endParaRPr lang="en-US" sz="24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r>
              <a:rPr lang="el-GR" sz="24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Ο τρόπος;</a:t>
            </a:r>
            <a:endParaRPr lang="en-GB" sz="24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ca-ES" sz="3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0" name="Google Shape;144;p16">
            <a:extLst>
              <a:ext uri="{FF2B5EF4-FFF2-40B4-BE49-F238E27FC236}">
                <a16:creationId xmlns:a16="http://schemas.microsoft.com/office/drawing/2014/main" id="{2247ABAE-D59B-470B-BB3E-37082B28768B}"/>
              </a:ext>
            </a:extLst>
          </p:cNvPr>
          <p:cNvSpPr/>
          <p:nvPr/>
        </p:nvSpPr>
        <p:spPr>
          <a:xfrm>
            <a:off x="3597311" y="3959887"/>
            <a:ext cx="5398782" cy="2038979"/>
          </a:xfrm>
          <a:prstGeom prst="rect">
            <a:avLst/>
          </a:prstGeom>
          <a:solidFill>
            <a:srgbClr val="FFFFFF"/>
          </a:solidFill>
          <a:ln w="19050">
            <a:solidFill>
              <a:srgbClr val="00B050"/>
            </a:solidFill>
            <a:prstDash val="dash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sz="22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Προκαταβολή</a:t>
            </a: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 + </a:t>
            </a:r>
            <a:endParaRPr lang="el-GR" sz="2200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sz="22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ενδιάμεση πληρωμή </a:t>
            </a:r>
            <a:r>
              <a:rPr lang="el-GR" sz="22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+ </a:t>
            </a: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l-GR" sz="22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αποπληρωμή</a:t>
            </a:r>
            <a:r>
              <a:rPr lang="el-GR" sz="22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 για την υλοποίηση δράσεων του επιχειρηματικού σχεδίου </a:t>
            </a:r>
            <a:r>
              <a:rPr lang="el-GR" sz="22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(διάρκεια 6 μήνες).</a:t>
            </a:r>
            <a:endParaRPr lang="en-US" sz="2200" b="1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664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9346" y="1479307"/>
            <a:ext cx="4826833" cy="940804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Οικονομική Υποστήριξη</a:t>
            </a:r>
            <a:endParaRPr lang="ca-ES" sz="3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8" name="Google Shape;144;p16">
            <a:extLst>
              <a:ext uri="{FF2B5EF4-FFF2-40B4-BE49-F238E27FC236}">
                <a16:creationId xmlns:a16="http://schemas.microsoft.com/office/drawing/2014/main" id="{ECED85A6-7B0A-4EA7-B5CA-302228781F7F}"/>
              </a:ext>
            </a:extLst>
          </p:cNvPr>
          <p:cNvSpPr/>
          <p:nvPr/>
        </p:nvSpPr>
        <p:spPr>
          <a:xfrm>
            <a:off x="1679636" y="2312973"/>
            <a:ext cx="9333357" cy="3416279"/>
          </a:xfrm>
          <a:custGeom>
            <a:avLst/>
            <a:gdLst>
              <a:gd name="connsiteX0" fmla="*/ 0 w 9333357"/>
              <a:gd name="connsiteY0" fmla="*/ 0 h 3416279"/>
              <a:gd name="connsiteX1" fmla="*/ 770002 w 9333357"/>
              <a:gd name="connsiteY1" fmla="*/ 0 h 3416279"/>
              <a:gd name="connsiteX2" fmla="*/ 1446670 w 9333357"/>
              <a:gd name="connsiteY2" fmla="*/ 0 h 3416279"/>
              <a:gd name="connsiteX3" fmla="*/ 1936672 w 9333357"/>
              <a:gd name="connsiteY3" fmla="*/ 0 h 3416279"/>
              <a:gd name="connsiteX4" fmla="*/ 2520006 w 9333357"/>
              <a:gd name="connsiteY4" fmla="*/ 0 h 3416279"/>
              <a:gd name="connsiteX5" fmla="*/ 2916674 w 9333357"/>
              <a:gd name="connsiteY5" fmla="*/ 0 h 3416279"/>
              <a:gd name="connsiteX6" fmla="*/ 3593342 w 9333357"/>
              <a:gd name="connsiteY6" fmla="*/ 0 h 3416279"/>
              <a:gd name="connsiteX7" fmla="*/ 4363344 w 9333357"/>
              <a:gd name="connsiteY7" fmla="*/ 0 h 3416279"/>
              <a:gd name="connsiteX8" fmla="*/ 4666679 w 9333357"/>
              <a:gd name="connsiteY8" fmla="*/ 0 h 3416279"/>
              <a:gd name="connsiteX9" fmla="*/ 5436680 w 9333357"/>
              <a:gd name="connsiteY9" fmla="*/ 0 h 3416279"/>
              <a:gd name="connsiteX10" fmla="*/ 5833348 w 9333357"/>
              <a:gd name="connsiteY10" fmla="*/ 0 h 3416279"/>
              <a:gd name="connsiteX11" fmla="*/ 6230016 w 9333357"/>
              <a:gd name="connsiteY11" fmla="*/ 0 h 3416279"/>
              <a:gd name="connsiteX12" fmla="*/ 7000018 w 9333357"/>
              <a:gd name="connsiteY12" fmla="*/ 0 h 3416279"/>
              <a:gd name="connsiteX13" fmla="*/ 7770020 w 9333357"/>
              <a:gd name="connsiteY13" fmla="*/ 0 h 3416279"/>
              <a:gd name="connsiteX14" fmla="*/ 8446688 w 9333357"/>
              <a:gd name="connsiteY14" fmla="*/ 0 h 3416279"/>
              <a:gd name="connsiteX15" fmla="*/ 9333357 w 9333357"/>
              <a:gd name="connsiteY15" fmla="*/ 0 h 3416279"/>
              <a:gd name="connsiteX16" fmla="*/ 9333357 w 9333357"/>
              <a:gd name="connsiteY16" fmla="*/ 535217 h 3416279"/>
              <a:gd name="connsiteX17" fmla="*/ 9333357 w 9333357"/>
              <a:gd name="connsiteY17" fmla="*/ 1104597 h 3416279"/>
              <a:gd name="connsiteX18" fmla="*/ 9333357 w 9333357"/>
              <a:gd name="connsiteY18" fmla="*/ 1673977 h 3416279"/>
              <a:gd name="connsiteX19" fmla="*/ 9333357 w 9333357"/>
              <a:gd name="connsiteY19" fmla="*/ 2175031 h 3416279"/>
              <a:gd name="connsiteX20" fmla="*/ 9333357 w 9333357"/>
              <a:gd name="connsiteY20" fmla="*/ 2641922 h 3416279"/>
              <a:gd name="connsiteX21" fmla="*/ 9333357 w 9333357"/>
              <a:gd name="connsiteY21" fmla="*/ 3416279 h 3416279"/>
              <a:gd name="connsiteX22" fmla="*/ 9030023 w 9333357"/>
              <a:gd name="connsiteY22" fmla="*/ 3416279 h 3416279"/>
              <a:gd name="connsiteX23" fmla="*/ 8260021 w 9333357"/>
              <a:gd name="connsiteY23" fmla="*/ 3416279 h 3416279"/>
              <a:gd name="connsiteX24" fmla="*/ 7676686 w 9333357"/>
              <a:gd name="connsiteY24" fmla="*/ 3416279 h 3416279"/>
              <a:gd name="connsiteX25" fmla="*/ 7280018 w 9333357"/>
              <a:gd name="connsiteY25" fmla="*/ 3416279 h 3416279"/>
              <a:gd name="connsiteX26" fmla="*/ 6790017 w 9333357"/>
              <a:gd name="connsiteY26" fmla="*/ 3416279 h 3416279"/>
              <a:gd name="connsiteX27" fmla="*/ 6300016 w 9333357"/>
              <a:gd name="connsiteY27" fmla="*/ 3416279 h 3416279"/>
              <a:gd name="connsiteX28" fmla="*/ 5903348 w 9333357"/>
              <a:gd name="connsiteY28" fmla="*/ 3416279 h 3416279"/>
              <a:gd name="connsiteX29" fmla="*/ 5226680 w 9333357"/>
              <a:gd name="connsiteY29" fmla="*/ 3416279 h 3416279"/>
              <a:gd name="connsiteX30" fmla="*/ 4736679 w 9333357"/>
              <a:gd name="connsiteY30" fmla="*/ 3416279 h 3416279"/>
              <a:gd name="connsiteX31" fmla="*/ 4060010 w 9333357"/>
              <a:gd name="connsiteY31" fmla="*/ 3416279 h 3416279"/>
              <a:gd name="connsiteX32" fmla="*/ 3290008 w 9333357"/>
              <a:gd name="connsiteY32" fmla="*/ 3416279 h 3416279"/>
              <a:gd name="connsiteX33" fmla="*/ 2520006 w 9333357"/>
              <a:gd name="connsiteY33" fmla="*/ 3416279 h 3416279"/>
              <a:gd name="connsiteX34" fmla="*/ 1936672 w 9333357"/>
              <a:gd name="connsiteY34" fmla="*/ 3416279 h 3416279"/>
              <a:gd name="connsiteX35" fmla="*/ 1260003 w 9333357"/>
              <a:gd name="connsiteY35" fmla="*/ 3416279 h 3416279"/>
              <a:gd name="connsiteX36" fmla="*/ 863336 w 9333357"/>
              <a:gd name="connsiteY36" fmla="*/ 3416279 h 3416279"/>
              <a:gd name="connsiteX37" fmla="*/ 560001 w 9333357"/>
              <a:gd name="connsiteY37" fmla="*/ 3416279 h 3416279"/>
              <a:gd name="connsiteX38" fmla="*/ 0 w 9333357"/>
              <a:gd name="connsiteY38" fmla="*/ 3416279 h 3416279"/>
              <a:gd name="connsiteX39" fmla="*/ 0 w 9333357"/>
              <a:gd name="connsiteY39" fmla="*/ 2846899 h 3416279"/>
              <a:gd name="connsiteX40" fmla="*/ 0 w 9333357"/>
              <a:gd name="connsiteY40" fmla="*/ 2209194 h 3416279"/>
              <a:gd name="connsiteX41" fmla="*/ 0 w 9333357"/>
              <a:gd name="connsiteY41" fmla="*/ 1708140 h 3416279"/>
              <a:gd name="connsiteX42" fmla="*/ 0 w 9333357"/>
              <a:gd name="connsiteY42" fmla="*/ 1241248 h 3416279"/>
              <a:gd name="connsiteX43" fmla="*/ 0 w 9333357"/>
              <a:gd name="connsiteY43" fmla="*/ 774357 h 3416279"/>
              <a:gd name="connsiteX44" fmla="*/ 0 w 9333357"/>
              <a:gd name="connsiteY44" fmla="*/ 0 h 3416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333357" h="3416279" fill="none" extrusionOk="0">
                <a:moveTo>
                  <a:pt x="0" y="0"/>
                </a:moveTo>
                <a:cubicBezTo>
                  <a:pt x="321033" y="-82755"/>
                  <a:pt x="401545" y="92158"/>
                  <a:pt x="770002" y="0"/>
                </a:cubicBezTo>
                <a:cubicBezTo>
                  <a:pt x="1138459" y="-92158"/>
                  <a:pt x="1276959" y="75223"/>
                  <a:pt x="1446670" y="0"/>
                </a:cubicBezTo>
                <a:cubicBezTo>
                  <a:pt x="1616381" y="-75223"/>
                  <a:pt x="1811528" y="17852"/>
                  <a:pt x="1936672" y="0"/>
                </a:cubicBezTo>
                <a:cubicBezTo>
                  <a:pt x="2061816" y="-17852"/>
                  <a:pt x="2390865" y="29892"/>
                  <a:pt x="2520006" y="0"/>
                </a:cubicBezTo>
                <a:cubicBezTo>
                  <a:pt x="2649147" y="-29892"/>
                  <a:pt x="2775756" y="37840"/>
                  <a:pt x="2916674" y="0"/>
                </a:cubicBezTo>
                <a:cubicBezTo>
                  <a:pt x="3057592" y="-37840"/>
                  <a:pt x="3445885" y="25481"/>
                  <a:pt x="3593342" y="0"/>
                </a:cubicBezTo>
                <a:cubicBezTo>
                  <a:pt x="3740799" y="-25481"/>
                  <a:pt x="4134888" y="79291"/>
                  <a:pt x="4363344" y="0"/>
                </a:cubicBezTo>
                <a:cubicBezTo>
                  <a:pt x="4591800" y="-79291"/>
                  <a:pt x="4565909" y="7252"/>
                  <a:pt x="4666679" y="0"/>
                </a:cubicBezTo>
                <a:cubicBezTo>
                  <a:pt x="4767449" y="-7252"/>
                  <a:pt x="5225207" y="49971"/>
                  <a:pt x="5436680" y="0"/>
                </a:cubicBezTo>
                <a:cubicBezTo>
                  <a:pt x="5648153" y="-49971"/>
                  <a:pt x="5708153" y="42114"/>
                  <a:pt x="5833348" y="0"/>
                </a:cubicBezTo>
                <a:cubicBezTo>
                  <a:pt x="5958543" y="-42114"/>
                  <a:pt x="6129170" y="10744"/>
                  <a:pt x="6230016" y="0"/>
                </a:cubicBezTo>
                <a:cubicBezTo>
                  <a:pt x="6330862" y="-10744"/>
                  <a:pt x="6653976" y="44345"/>
                  <a:pt x="7000018" y="0"/>
                </a:cubicBezTo>
                <a:cubicBezTo>
                  <a:pt x="7346060" y="-44345"/>
                  <a:pt x="7417377" y="49393"/>
                  <a:pt x="7770020" y="0"/>
                </a:cubicBezTo>
                <a:cubicBezTo>
                  <a:pt x="8122663" y="-49393"/>
                  <a:pt x="8255585" y="23274"/>
                  <a:pt x="8446688" y="0"/>
                </a:cubicBezTo>
                <a:cubicBezTo>
                  <a:pt x="8637791" y="-23274"/>
                  <a:pt x="9029440" y="78866"/>
                  <a:pt x="9333357" y="0"/>
                </a:cubicBezTo>
                <a:cubicBezTo>
                  <a:pt x="9364491" y="252040"/>
                  <a:pt x="9312525" y="409214"/>
                  <a:pt x="9333357" y="535217"/>
                </a:cubicBezTo>
                <a:cubicBezTo>
                  <a:pt x="9354189" y="661220"/>
                  <a:pt x="9300568" y="988682"/>
                  <a:pt x="9333357" y="1104597"/>
                </a:cubicBezTo>
                <a:cubicBezTo>
                  <a:pt x="9366146" y="1220512"/>
                  <a:pt x="9275233" y="1490050"/>
                  <a:pt x="9333357" y="1673977"/>
                </a:cubicBezTo>
                <a:cubicBezTo>
                  <a:pt x="9391481" y="1857904"/>
                  <a:pt x="9307591" y="1946557"/>
                  <a:pt x="9333357" y="2175031"/>
                </a:cubicBezTo>
                <a:cubicBezTo>
                  <a:pt x="9359123" y="2403505"/>
                  <a:pt x="9308253" y="2437767"/>
                  <a:pt x="9333357" y="2641922"/>
                </a:cubicBezTo>
                <a:cubicBezTo>
                  <a:pt x="9358461" y="2846077"/>
                  <a:pt x="9270599" y="3155628"/>
                  <a:pt x="9333357" y="3416279"/>
                </a:cubicBezTo>
                <a:cubicBezTo>
                  <a:pt x="9205749" y="3440111"/>
                  <a:pt x="9092651" y="3415122"/>
                  <a:pt x="9030023" y="3416279"/>
                </a:cubicBezTo>
                <a:cubicBezTo>
                  <a:pt x="8967395" y="3417436"/>
                  <a:pt x="8560080" y="3390913"/>
                  <a:pt x="8260021" y="3416279"/>
                </a:cubicBezTo>
                <a:cubicBezTo>
                  <a:pt x="7959962" y="3441645"/>
                  <a:pt x="7804462" y="3355908"/>
                  <a:pt x="7676686" y="3416279"/>
                </a:cubicBezTo>
                <a:cubicBezTo>
                  <a:pt x="7548910" y="3476650"/>
                  <a:pt x="7409250" y="3375687"/>
                  <a:pt x="7280018" y="3416279"/>
                </a:cubicBezTo>
                <a:cubicBezTo>
                  <a:pt x="7150786" y="3456871"/>
                  <a:pt x="6945299" y="3412429"/>
                  <a:pt x="6790017" y="3416279"/>
                </a:cubicBezTo>
                <a:cubicBezTo>
                  <a:pt x="6634735" y="3420129"/>
                  <a:pt x="6540794" y="3403892"/>
                  <a:pt x="6300016" y="3416279"/>
                </a:cubicBezTo>
                <a:cubicBezTo>
                  <a:pt x="6059238" y="3428666"/>
                  <a:pt x="6090204" y="3370196"/>
                  <a:pt x="5903348" y="3416279"/>
                </a:cubicBezTo>
                <a:cubicBezTo>
                  <a:pt x="5716492" y="3462362"/>
                  <a:pt x="5385903" y="3351443"/>
                  <a:pt x="5226680" y="3416279"/>
                </a:cubicBezTo>
                <a:cubicBezTo>
                  <a:pt x="5067457" y="3481115"/>
                  <a:pt x="4854159" y="3377914"/>
                  <a:pt x="4736679" y="3416279"/>
                </a:cubicBezTo>
                <a:cubicBezTo>
                  <a:pt x="4619199" y="3454644"/>
                  <a:pt x="4361601" y="3404962"/>
                  <a:pt x="4060010" y="3416279"/>
                </a:cubicBezTo>
                <a:cubicBezTo>
                  <a:pt x="3758419" y="3427596"/>
                  <a:pt x="3607389" y="3334764"/>
                  <a:pt x="3290008" y="3416279"/>
                </a:cubicBezTo>
                <a:cubicBezTo>
                  <a:pt x="2972627" y="3497794"/>
                  <a:pt x="2763701" y="3398240"/>
                  <a:pt x="2520006" y="3416279"/>
                </a:cubicBezTo>
                <a:cubicBezTo>
                  <a:pt x="2276311" y="3434318"/>
                  <a:pt x="2148567" y="3404860"/>
                  <a:pt x="1936672" y="3416279"/>
                </a:cubicBezTo>
                <a:cubicBezTo>
                  <a:pt x="1724777" y="3427698"/>
                  <a:pt x="1516904" y="3364044"/>
                  <a:pt x="1260003" y="3416279"/>
                </a:cubicBezTo>
                <a:cubicBezTo>
                  <a:pt x="1003102" y="3468514"/>
                  <a:pt x="1058273" y="3397961"/>
                  <a:pt x="863336" y="3416279"/>
                </a:cubicBezTo>
                <a:cubicBezTo>
                  <a:pt x="668399" y="3434597"/>
                  <a:pt x="650291" y="3406919"/>
                  <a:pt x="560001" y="3416279"/>
                </a:cubicBezTo>
                <a:cubicBezTo>
                  <a:pt x="469711" y="3425639"/>
                  <a:pt x="275570" y="3349883"/>
                  <a:pt x="0" y="3416279"/>
                </a:cubicBezTo>
                <a:cubicBezTo>
                  <a:pt x="-12288" y="3138389"/>
                  <a:pt x="8515" y="3086050"/>
                  <a:pt x="0" y="2846899"/>
                </a:cubicBezTo>
                <a:cubicBezTo>
                  <a:pt x="-8515" y="2607748"/>
                  <a:pt x="45189" y="2394732"/>
                  <a:pt x="0" y="2209194"/>
                </a:cubicBezTo>
                <a:cubicBezTo>
                  <a:pt x="-45189" y="2023657"/>
                  <a:pt x="35035" y="1876170"/>
                  <a:pt x="0" y="1708140"/>
                </a:cubicBezTo>
                <a:cubicBezTo>
                  <a:pt x="-35035" y="1540110"/>
                  <a:pt x="16225" y="1461233"/>
                  <a:pt x="0" y="1241248"/>
                </a:cubicBezTo>
                <a:cubicBezTo>
                  <a:pt x="-16225" y="1021263"/>
                  <a:pt x="15034" y="972784"/>
                  <a:pt x="0" y="774357"/>
                </a:cubicBezTo>
                <a:cubicBezTo>
                  <a:pt x="-15034" y="575930"/>
                  <a:pt x="89269" y="177838"/>
                  <a:pt x="0" y="0"/>
                </a:cubicBezTo>
                <a:close/>
              </a:path>
              <a:path w="9333357" h="3416279" stroke="0" extrusionOk="0">
                <a:moveTo>
                  <a:pt x="0" y="0"/>
                </a:moveTo>
                <a:cubicBezTo>
                  <a:pt x="189427" y="-75770"/>
                  <a:pt x="409500" y="69236"/>
                  <a:pt x="676668" y="0"/>
                </a:cubicBezTo>
                <a:cubicBezTo>
                  <a:pt x="943836" y="-69236"/>
                  <a:pt x="1204316" y="4621"/>
                  <a:pt x="1446670" y="0"/>
                </a:cubicBezTo>
                <a:cubicBezTo>
                  <a:pt x="1689024" y="-4621"/>
                  <a:pt x="1753745" y="30509"/>
                  <a:pt x="1936672" y="0"/>
                </a:cubicBezTo>
                <a:cubicBezTo>
                  <a:pt x="2119599" y="-30509"/>
                  <a:pt x="2280108" y="17856"/>
                  <a:pt x="2426673" y="0"/>
                </a:cubicBezTo>
                <a:cubicBezTo>
                  <a:pt x="2573238" y="-17856"/>
                  <a:pt x="2847329" y="1654"/>
                  <a:pt x="3196675" y="0"/>
                </a:cubicBezTo>
                <a:cubicBezTo>
                  <a:pt x="3546021" y="-1654"/>
                  <a:pt x="3554879" y="7792"/>
                  <a:pt x="3686676" y="0"/>
                </a:cubicBezTo>
                <a:cubicBezTo>
                  <a:pt x="3818473" y="-7792"/>
                  <a:pt x="4273670" y="65161"/>
                  <a:pt x="4456678" y="0"/>
                </a:cubicBezTo>
                <a:cubicBezTo>
                  <a:pt x="4639686" y="-65161"/>
                  <a:pt x="4753454" y="36662"/>
                  <a:pt x="4853346" y="0"/>
                </a:cubicBezTo>
                <a:cubicBezTo>
                  <a:pt x="4953238" y="-36662"/>
                  <a:pt x="5401108" y="38541"/>
                  <a:pt x="5623348" y="0"/>
                </a:cubicBezTo>
                <a:cubicBezTo>
                  <a:pt x="5845588" y="-38541"/>
                  <a:pt x="5913966" y="31738"/>
                  <a:pt x="6113349" y="0"/>
                </a:cubicBezTo>
                <a:cubicBezTo>
                  <a:pt x="6312732" y="-31738"/>
                  <a:pt x="6393686" y="531"/>
                  <a:pt x="6603350" y="0"/>
                </a:cubicBezTo>
                <a:cubicBezTo>
                  <a:pt x="6813014" y="-531"/>
                  <a:pt x="6956289" y="64612"/>
                  <a:pt x="7280018" y="0"/>
                </a:cubicBezTo>
                <a:cubicBezTo>
                  <a:pt x="7603747" y="-64612"/>
                  <a:pt x="7553432" y="39792"/>
                  <a:pt x="7770020" y="0"/>
                </a:cubicBezTo>
                <a:cubicBezTo>
                  <a:pt x="7986608" y="-39792"/>
                  <a:pt x="8038360" y="37926"/>
                  <a:pt x="8166687" y="0"/>
                </a:cubicBezTo>
                <a:cubicBezTo>
                  <a:pt x="8295014" y="-37926"/>
                  <a:pt x="8453840" y="35671"/>
                  <a:pt x="8656689" y="0"/>
                </a:cubicBezTo>
                <a:cubicBezTo>
                  <a:pt x="8859538" y="-35671"/>
                  <a:pt x="9112870" y="70568"/>
                  <a:pt x="9333357" y="0"/>
                </a:cubicBezTo>
                <a:cubicBezTo>
                  <a:pt x="9371375" y="214494"/>
                  <a:pt x="9293641" y="411216"/>
                  <a:pt x="9333357" y="637705"/>
                </a:cubicBezTo>
                <a:cubicBezTo>
                  <a:pt x="9373073" y="864195"/>
                  <a:pt x="9264381" y="1009290"/>
                  <a:pt x="9333357" y="1241248"/>
                </a:cubicBezTo>
                <a:cubicBezTo>
                  <a:pt x="9402333" y="1473206"/>
                  <a:pt x="9271483" y="1530207"/>
                  <a:pt x="9333357" y="1810628"/>
                </a:cubicBezTo>
                <a:cubicBezTo>
                  <a:pt x="9395231" y="2091049"/>
                  <a:pt x="9328334" y="2158680"/>
                  <a:pt x="9333357" y="2277519"/>
                </a:cubicBezTo>
                <a:cubicBezTo>
                  <a:pt x="9338380" y="2396358"/>
                  <a:pt x="9323970" y="2530605"/>
                  <a:pt x="9333357" y="2778574"/>
                </a:cubicBezTo>
                <a:cubicBezTo>
                  <a:pt x="9342744" y="3026543"/>
                  <a:pt x="9308446" y="3198745"/>
                  <a:pt x="9333357" y="3416279"/>
                </a:cubicBezTo>
                <a:cubicBezTo>
                  <a:pt x="9212928" y="3458304"/>
                  <a:pt x="8954888" y="3403003"/>
                  <a:pt x="8843356" y="3416279"/>
                </a:cubicBezTo>
                <a:cubicBezTo>
                  <a:pt x="8731824" y="3429555"/>
                  <a:pt x="8394811" y="3389992"/>
                  <a:pt x="8260021" y="3416279"/>
                </a:cubicBezTo>
                <a:cubicBezTo>
                  <a:pt x="8125232" y="3442566"/>
                  <a:pt x="7837701" y="3415667"/>
                  <a:pt x="7583353" y="3416279"/>
                </a:cubicBezTo>
                <a:cubicBezTo>
                  <a:pt x="7329005" y="3416891"/>
                  <a:pt x="7056310" y="3355476"/>
                  <a:pt x="6906684" y="3416279"/>
                </a:cubicBezTo>
                <a:cubicBezTo>
                  <a:pt x="6757058" y="3477082"/>
                  <a:pt x="6468696" y="3372064"/>
                  <a:pt x="6230016" y="3416279"/>
                </a:cubicBezTo>
                <a:cubicBezTo>
                  <a:pt x="5991336" y="3460494"/>
                  <a:pt x="6010002" y="3370063"/>
                  <a:pt x="5833348" y="3416279"/>
                </a:cubicBezTo>
                <a:cubicBezTo>
                  <a:pt x="5656694" y="3462495"/>
                  <a:pt x="5541887" y="3403833"/>
                  <a:pt x="5436680" y="3416279"/>
                </a:cubicBezTo>
                <a:cubicBezTo>
                  <a:pt x="5331473" y="3428725"/>
                  <a:pt x="5265408" y="3414917"/>
                  <a:pt x="5133346" y="3416279"/>
                </a:cubicBezTo>
                <a:cubicBezTo>
                  <a:pt x="5001284" y="3417641"/>
                  <a:pt x="4872912" y="3387048"/>
                  <a:pt x="4736679" y="3416279"/>
                </a:cubicBezTo>
                <a:cubicBezTo>
                  <a:pt x="4600446" y="3445510"/>
                  <a:pt x="4439769" y="3413150"/>
                  <a:pt x="4246677" y="3416279"/>
                </a:cubicBezTo>
                <a:cubicBezTo>
                  <a:pt x="4053585" y="3419408"/>
                  <a:pt x="3861819" y="3335888"/>
                  <a:pt x="3570009" y="3416279"/>
                </a:cubicBezTo>
                <a:cubicBezTo>
                  <a:pt x="3278199" y="3496670"/>
                  <a:pt x="3126214" y="3391701"/>
                  <a:pt x="2893341" y="3416279"/>
                </a:cubicBezTo>
                <a:cubicBezTo>
                  <a:pt x="2660468" y="3440857"/>
                  <a:pt x="2509340" y="3364547"/>
                  <a:pt x="2216672" y="3416279"/>
                </a:cubicBezTo>
                <a:cubicBezTo>
                  <a:pt x="1924004" y="3468011"/>
                  <a:pt x="1999685" y="3388059"/>
                  <a:pt x="1913338" y="3416279"/>
                </a:cubicBezTo>
                <a:cubicBezTo>
                  <a:pt x="1826991" y="3444499"/>
                  <a:pt x="1493319" y="3351155"/>
                  <a:pt x="1330003" y="3416279"/>
                </a:cubicBezTo>
                <a:cubicBezTo>
                  <a:pt x="1166688" y="3481403"/>
                  <a:pt x="1036597" y="3374759"/>
                  <a:pt x="933336" y="3416279"/>
                </a:cubicBezTo>
                <a:cubicBezTo>
                  <a:pt x="830075" y="3457799"/>
                  <a:pt x="711935" y="3374323"/>
                  <a:pt x="536668" y="3416279"/>
                </a:cubicBezTo>
                <a:cubicBezTo>
                  <a:pt x="361401" y="3458235"/>
                  <a:pt x="130968" y="3355961"/>
                  <a:pt x="0" y="3416279"/>
                </a:cubicBezTo>
                <a:cubicBezTo>
                  <a:pt x="-38784" y="3269033"/>
                  <a:pt x="42089" y="2958142"/>
                  <a:pt x="0" y="2778574"/>
                </a:cubicBezTo>
                <a:cubicBezTo>
                  <a:pt x="-42089" y="2599006"/>
                  <a:pt x="44256" y="2456015"/>
                  <a:pt x="0" y="2311682"/>
                </a:cubicBezTo>
                <a:cubicBezTo>
                  <a:pt x="-44256" y="2167349"/>
                  <a:pt x="50580" y="1863420"/>
                  <a:pt x="0" y="1708140"/>
                </a:cubicBezTo>
                <a:cubicBezTo>
                  <a:pt x="-50580" y="1552860"/>
                  <a:pt x="60796" y="1357889"/>
                  <a:pt x="0" y="1172922"/>
                </a:cubicBezTo>
                <a:cubicBezTo>
                  <a:pt x="-60796" y="987955"/>
                  <a:pt x="55642" y="937484"/>
                  <a:pt x="0" y="706031"/>
                </a:cubicBezTo>
                <a:cubicBezTo>
                  <a:pt x="-55642" y="474578"/>
                  <a:pt x="54030" y="170450"/>
                  <a:pt x="0" y="0"/>
                </a:cubicBezTo>
                <a:close/>
              </a:path>
            </a:pathLst>
          </a:custGeom>
          <a:solidFill>
            <a:srgbClr val="F7FCCC"/>
          </a:solidFill>
          <a:ln w="57150">
            <a:solidFill>
              <a:srgbClr val="4B06BA"/>
            </a:solidFill>
            <a:extLst>
              <a:ext uri="{C807C97D-BFC1-408E-A445-0C87EB9F89A2}">
                <ask:lineSketchStyleProps xmlns:ask="http://schemas.microsoft.com/office/drawing/2018/sketchyshapes" sd="213693215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bliqueTopRight">
              <a:rot lat="600000" lon="0" rev="0"/>
            </a:camera>
            <a:lightRig rig="brightRoom" dir="t"/>
          </a:scene3d>
          <a:sp3d prstMaterial="matte"/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indent="-342900" algn="ct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30.000 </a:t>
            </a:r>
            <a:r>
              <a:rPr lang="el-GR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€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 </a:t>
            </a:r>
            <a:r>
              <a:rPr lang="el-GR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για το </a:t>
            </a:r>
            <a:r>
              <a:rPr lang="el-GR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l-GR" sz="40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</a:t>
            </a:r>
            <a:r>
              <a:rPr lang="el-GR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βραβείο</a:t>
            </a:r>
            <a:endParaRPr 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Calibri"/>
            </a:endParaRPr>
          </a:p>
          <a:p>
            <a:pPr indent="-342900" algn="ct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20.000 </a:t>
            </a:r>
            <a:r>
              <a:rPr lang="el-G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€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 </a:t>
            </a:r>
            <a:r>
              <a:rPr lang="el-G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για το </a:t>
            </a:r>
            <a:r>
              <a:rPr lang="el-G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l-GR" sz="36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</a:t>
            </a:r>
            <a:r>
              <a:rPr lang="el-G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βραβείο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Calibri"/>
            </a:endParaRPr>
          </a:p>
          <a:p>
            <a:pPr indent="-342900" algn="ctr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10.000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€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alibri"/>
              </a:rPr>
              <a:t> </a:t>
            </a:r>
            <a:r>
              <a:rPr lang="el-G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για το 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l-GR" sz="32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</a:t>
            </a:r>
            <a:r>
              <a:rPr lang="el-G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βραβείο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41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0824" y="2824495"/>
            <a:ext cx="10515600" cy="940804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Πρόσκληση Καινοτόμων Επιχειρηματικών Ιδεών</a:t>
            </a:r>
            <a:endParaRPr lang="ca-ES" sz="3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20824" y="1976188"/>
            <a:ext cx="10515600" cy="8918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Πως το έργο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INTECMED 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θα επιλέξει τις καινοτόμες επιχειρηματικές ιδέες που θα παρακολουθήσουν το πρόγραμμα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mentorship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endParaRPr lang="ca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AD32C54E-5B28-4368-9061-4ABAAB3549D2}"/>
              </a:ext>
            </a:extLst>
          </p:cNvPr>
          <p:cNvSpPr/>
          <p:nvPr/>
        </p:nvSpPr>
        <p:spPr>
          <a:xfrm>
            <a:off x="557974" y="3850140"/>
            <a:ext cx="1550744" cy="16013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 προσκλήσεις (μία για κάθε χώρα)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74FC649E-E453-4018-913B-0183D759A6D4}"/>
              </a:ext>
            </a:extLst>
          </p:cNvPr>
          <p:cNvSpPr/>
          <p:nvPr/>
        </p:nvSpPr>
        <p:spPr>
          <a:xfrm>
            <a:off x="2586331" y="3835952"/>
            <a:ext cx="3474716" cy="4515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Andalusia (Spain)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C583D9ED-8B54-4D0F-88B5-37B1AC797E63}"/>
              </a:ext>
            </a:extLst>
          </p:cNvPr>
          <p:cNvSpPr/>
          <p:nvPr/>
        </p:nvSpPr>
        <p:spPr>
          <a:xfrm>
            <a:off x="2586331" y="4344803"/>
            <a:ext cx="3474716" cy="4515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Tunisia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5BDD2722-EC1E-4E2E-A101-70354BC9FD09}"/>
              </a:ext>
            </a:extLst>
          </p:cNvPr>
          <p:cNvSpPr/>
          <p:nvPr/>
        </p:nvSpPr>
        <p:spPr>
          <a:xfrm>
            <a:off x="2586331" y="4853654"/>
            <a:ext cx="3474716" cy="4515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Alexandria (Egypt)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D52D6382-58FF-492B-A4BB-A4AB9BF7D2C0}"/>
              </a:ext>
            </a:extLst>
          </p:cNvPr>
          <p:cNvSpPr/>
          <p:nvPr/>
        </p:nvSpPr>
        <p:spPr>
          <a:xfrm>
            <a:off x="2586331" y="5362721"/>
            <a:ext cx="3474716" cy="45156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Δυτική Ελλάδα</a:t>
            </a:r>
            <a:endParaRPr lang="en-GB" dirty="0"/>
          </a:p>
        </p:txBody>
      </p:sp>
      <p:sp>
        <p:nvSpPr>
          <p:cNvPr id="4" name="Κύμα 3">
            <a:extLst>
              <a:ext uri="{FF2B5EF4-FFF2-40B4-BE49-F238E27FC236}">
                <a16:creationId xmlns:a16="http://schemas.microsoft.com/office/drawing/2014/main" id="{BF3F2979-CB6D-41F8-8260-F332C4FD93B8}"/>
              </a:ext>
            </a:extLst>
          </p:cNvPr>
          <p:cNvSpPr/>
          <p:nvPr/>
        </p:nvSpPr>
        <p:spPr>
          <a:xfrm>
            <a:off x="7287207" y="3833415"/>
            <a:ext cx="4151919" cy="1940768"/>
          </a:xfrm>
          <a:custGeom>
            <a:avLst/>
            <a:gdLst>
              <a:gd name="connsiteX0" fmla="*/ 0 w 4151919"/>
              <a:gd name="connsiteY0" fmla="*/ 242596 h 1940768"/>
              <a:gd name="connsiteX1" fmla="*/ 4151919 w 4151919"/>
              <a:gd name="connsiteY1" fmla="*/ 242596 h 1940768"/>
              <a:gd name="connsiteX2" fmla="*/ 4151919 w 4151919"/>
              <a:gd name="connsiteY2" fmla="*/ 727788 h 1940768"/>
              <a:gd name="connsiteX3" fmla="*/ 4151919 w 4151919"/>
              <a:gd name="connsiteY3" fmla="*/ 1198424 h 1940768"/>
              <a:gd name="connsiteX4" fmla="*/ 4151919 w 4151919"/>
              <a:gd name="connsiteY4" fmla="*/ 1698172 h 1940768"/>
              <a:gd name="connsiteX5" fmla="*/ 0 w 4151919"/>
              <a:gd name="connsiteY5" fmla="*/ 1698172 h 1940768"/>
              <a:gd name="connsiteX6" fmla="*/ 0 w 4151919"/>
              <a:gd name="connsiteY6" fmla="*/ 1212980 h 1940768"/>
              <a:gd name="connsiteX7" fmla="*/ 0 w 4151919"/>
              <a:gd name="connsiteY7" fmla="*/ 698676 h 1940768"/>
              <a:gd name="connsiteX8" fmla="*/ 0 w 4151919"/>
              <a:gd name="connsiteY8" fmla="*/ 242596 h 1940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1919" h="1940768" fill="none" extrusionOk="0">
                <a:moveTo>
                  <a:pt x="0" y="242596"/>
                </a:moveTo>
                <a:cubicBezTo>
                  <a:pt x="1465287" y="-546506"/>
                  <a:pt x="2599181" y="1023952"/>
                  <a:pt x="4151919" y="242596"/>
                </a:cubicBezTo>
                <a:cubicBezTo>
                  <a:pt x="4202670" y="396693"/>
                  <a:pt x="4146559" y="563247"/>
                  <a:pt x="4151919" y="727788"/>
                </a:cubicBezTo>
                <a:cubicBezTo>
                  <a:pt x="4157279" y="892329"/>
                  <a:pt x="4107917" y="1066650"/>
                  <a:pt x="4151919" y="1198424"/>
                </a:cubicBezTo>
                <a:cubicBezTo>
                  <a:pt x="4195921" y="1330198"/>
                  <a:pt x="4109769" y="1590835"/>
                  <a:pt x="4151919" y="1698172"/>
                </a:cubicBezTo>
                <a:cubicBezTo>
                  <a:pt x="2909200" y="2331471"/>
                  <a:pt x="1167421" y="805805"/>
                  <a:pt x="0" y="1698172"/>
                </a:cubicBezTo>
                <a:cubicBezTo>
                  <a:pt x="-43870" y="1481478"/>
                  <a:pt x="49873" y="1358462"/>
                  <a:pt x="0" y="1212980"/>
                </a:cubicBezTo>
                <a:cubicBezTo>
                  <a:pt x="-49873" y="1067498"/>
                  <a:pt x="15428" y="901211"/>
                  <a:pt x="0" y="698676"/>
                </a:cubicBezTo>
                <a:cubicBezTo>
                  <a:pt x="-15428" y="496141"/>
                  <a:pt x="24239" y="405404"/>
                  <a:pt x="0" y="242596"/>
                </a:cubicBezTo>
                <a:close/>
              </a:path>
              <a:path w="4151919" h="1940768" stroke="0" extrusionOk="0">
                <a:moveTo>
                  <a:pt x="0" y="242596"/>
                </a:moveTo>
                <a:cubicBezTo>
                  <a:pt x="1276142" y="-632570"/>
                  <a:pt x="2372029" y="1199843"/>
                  <a:pt x="4151919" y="242596"/>
                </a:cubicBezTo>
                <a:cubicBezTo>
                  <a:pt x="4213611" y="374080"/>
                  <a:pt x="4147568" y="625502"/>
                  <a:pt x="4151919" y="756900"/>
                </a:cubicBezTo>
                <a:cubicBezTo>
                  <a:pt x="4156270" y="888298"/>
                  <a:pt x="4111186" y="995808"/>
                  <a:pt x="4151919" y="1227536"/>
                </a:cubicBezTo>
                <a:cubicBezTo>
                  <a:pt x="4192652" y="1459264"/>
                  <a:pt x="4103418" y="1563282"/>
                  <a:pt x="4151919" y="1698172"/>
                </a:cubicBezTo>
                <a:cubicBezTo>
                  <a:pt x="2640983" y="2097887"/>
                  <a:pt x="1408094" y="800260"/>
                  <a:pt x="0" y="1698172"/>
                </a:cubicBezTo>
                <a:cubicBezTo>
                  <a:pt x="-50493" y="1514428"/>
                  <a:pt x="11437" y="1367030"/>
                  <a:pt x="0" y="1242092"/>
                </a:cubicBezTo>
                <a:cubicBezTo>
                  <a:pt x="-11437" y="1117154"/>
                  <a:pt x="26269" y="952302"/>
                  <a:pt x="0" y="786011"/>
                </a:cubicBezTo>
                <a:cubicBezTo>
                  <a:pt x="-26269" y="619720"/>
                  <a:pt x="28136" y="474866"/>
                  <a:pt x="0" y="242596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219033472">
                  <a:prstGeom prst="wav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/>
              <a:t>1</a:t>
            </a:r>
            <a:r>
              <a:rPr lang="el-GR" b="1" baseline="30000" dirty="0"/>
              <a:t>η</a:t>
            </a:r>
            <a:r>
              <a:rPr lang="el-GR" b="1" dirty="0"/>
              <a:t>  Ανακοίνωση Πρόσκλησης:</a:t>
            </a:r>
          </a:p>
          <a:p>
            <a:pPr algn="ctr"/>
            <a:r>
              <a:rPr lang="el-GR" b="1" dirty="0"/>
              <a:t>15 Δεκεμβρίου 2021</a:t>
            </a:r>
          </a:p>
        </p:txBody>
      </p:sp>
    </p:spTree>
    <p:extLst>
      <p:ext uri="{BB962C8B-B14F-4D97-AF65-F5344CB8AC3E}">
        <p14:creationId xmlns:p14="http://schemas.microsoft.com/office/powerpoint/2010/main" val="162517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1" grpId="0" animBg="1"/>
      <p:bldP spid="12" grpId="0" animBg="1"/>
      <p:bldP spid="13" grpId="0" animBg="1"/>
      <p:bldP spid="14" grpId="0" animBg="1"/>
      <p:bldP spid="15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0" name="Google Shape;144;p16">
            <a:extLst>
              <a:ext uri="{FF2B5EF4-FFF2-40B4-BE49-F238E27FC236}">
                <a16:creationId xmlns:a16="http://schemas.microsoft.com/office/drawing/2014/main" id="{3AB66545-7BC8-4DFC-81A8-16A418124414}"/>
              </a:ext>
            </a:extLst>
          </p:cNvPr>
          <p:cNvSpPr/>
          <p:nvPr/>
        </p:nvSpPr>
        <p:spPr>
          <a:xfrm>
            <a:off x="4036631" y="2009427"/>
            <a:ext cx="4060709" cy="3985666"/>
          </a:xfrm>
          <a:custGeom>
            <a:avLst/>
            <a:gdLst>
              <a:gd name="connsiteX0" fmla="*/ 0 w 4060709"/>
              <a:gd name="connsiteY0" fmla="*/ 0 h 3985666"/>
              <a:gd name="connsiteX1" fmla="*/ 498887 w 4060709"/>
              <a:gd name="connsiteY1" fmla="*/ 0 h 3985666"/>
              <a:gd name="connsiteX2" fmla="*/ 997774 w 4060709"/>
              <a:gd name="connsiteY2" fmla="*/ 0 h 3985666"/>
              <a:gd name="connsiteX3" fmla="*/ 1496661 w 4060709"/>
              <a:gd name="connsiteY3" fmla="*/ 0 h 3985666"/>
              <a:gd name="connsiteX4" fmla="*/ 2157977 w 4060709"/>
              <a:gd name="connsiteY4" fmla="*/ 0 h 3985666"/>
              <a:gd name="connsiteX5" fmla="*/ 2656864 w 4060709"/>
              <a:gd name="connsiteY5" fmla="*/ 0 h 3985666"/>
              <a:gd name="connsiteX6" fmla="*/ 3196358 w 4060709"/>
              <a:gd name="connsiteY6" fmla="*/ 0 h 3985666"/>
              <a:gd name="connsiteX7" fmla="*/ 4060709 w 4060709"/>
              <a:gd name="connsiteY7" fmla="*/ 0 h 3985666"/>
              <a:gd name="connsiteX8" fmla="*/ 4060709 w 4060709"/>
              <a:gd name="connsiteY8" fmla="*/ 569381 h 3985666"/>
              <a:gd name="connsiteX9" fmla="*/ 4060709 w 4060709"/>
              <a:gd name="connsiteY9" fmla="*/ 1178618 h 3985666"/>
              <a:gd name="connsiteX10" fmla="*/ 4060709 w 4060709"/>
              <a:gd name="connsiteY10" fmla="*/ 1747999 h 3985666"/>
              <a:gd name="connsiteX11" fmla="*/ 4060709 w 4060709"/>
              <a:gd name="connsiteY11" fmla="*/ 2317380 h 3985666"/>
              <a:gd name="connsiteX12" fmla="*/ 4060709 w 4060709"/>
              <a:gd name="connsiteY12" fmla="*/ 2926618 h 3985666"/>
              <a:gd name="connsiteX13" fmla="*/ 4060709 w 4060709"/>
              <a:gd name="connsiteY13" fmla="*/ 3985666 h 3985666"/>
              <a:gd name="connsiteX14" fmla="*/ 3561822 w 4060709"/>
              <a:gd name="connsiteY14" fmla="*/ 3985666 h 3985666"/>
              <a:gd name="connsiteX15" fmla="*/ 2981721 w 4060709"/>
              <a:gd name="connsiteY15" fmla="*/ 3985666 h 3985666"/>
              <a:gd name="connsiteX16" fmla="*/ 2482834 w 4060709"/>
              <a:gd name="connsiteY16" fmla="*/ 3985666 h 3985666"/>
              <a:gd name="connsiteX17" fmla="*/ 1983946 w 4060709"/>
              <a:gd name="connsiteY17" fmla="*/ 3985666 h 3985666"/>
              <a:gd name="connsiteX18" fmla="*/ 1444452 w 4060709"/>
              <a:gd name="connsiteY18" fmla="*/ 3985666 h 3985666"/>
              <a:gd name="connsiteX19" fmla="*/ 783137 w 4060709"/>
              <a:gd name="connsiteY19" fmla="*/ 3985666 h 3985666"/>
              <a:gd name="connsiteX20" fmla="*/ 0 w 4060709"/>
              <a:gd name="connsiteY20" fmla="*/ 3985666 h 3985666"/>
              <a:gd name="connsiteX21" fmla="*/ 0 w 4060709"/>
              <a:gd name="connsiteY21" fmla="*/ 3376428 h 3985666"/>
              <a:gd name="connsiteX22" fmla="*/ 0 w 4060709"/>
              <a:gd name="connsiteY22" fmla="*/ 2807048 h 3985666"/>
              <a:gd name="connsiteX23" fmla="*/ 0 w 4060709"/>
              <a:gd name="connsiteY23" fmla="*/ 2197810 h 3985666"/>
              <a:gd name="connsiteX24" fmla="*/ 0 w 4060709"/>
              <a:gd name="connsiteY24" fmla="*/ 1668286 h 3985666"/>
              <a:gd name="connsiteX25" fmla="*/ 0 w 4060709"/>
              <a:gd name="connsiteY25" fmla="*/ 1138762 h 3985666"/>
              <a:gd name="connsiteX26" fmla="*/ 0 w 4060709"/>
              <a:gd name="connsiteY26" fmla="*/ 489668 h 3985666"/>
              <a:gd name="connsiteX27" fmla="*/ 0 w 4060709"/>
              <a:gd name="connsiteY27" fmla="*/ 0 h 398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60709" h="3985666" fill="none" extrusionOk="0">
                <a:moveTo>
                  <a:pt x="0" y="0"/>
                </a:moveTo>
                <a:cubicBezTo>
                  <a:pt x="205530" y="-52580"/>
                  <a:pt x="361595" y="42097"/>
                  <a:pt x="498887" y="0"/>
                </a:cubicBezTo>
                <a:cubicBezTo>
                  <a:pt x="636179" y="-42097"/>
                  <a:pt x="783978" y="46493"/>
                  <a:pt x="997774" y="0"/>
                </a:cubicBezTo>
                <a:cubicBezTo>
                  <a:pt x="1211570" y="-46493"/>
                  <a:pt x="1375015" y="189"/>
                  <a:pt x="1496661" y="0"/>
                </a:cubicBezTo>
                <a:cubicBezTo>
                  <a:pt x="1618307" y="-189"/>
                  <a:pt x="1890208" y="1690"/>
                  <a:pt x="2157977" y="0"/>
                </a:cubicBezTo>
                <a:cubicBezTo>
                  <a:pt x="2425746" y="-1690"/>
                  <a:pt x="2531384" y="53395"/>
                  <a:pt x="2656864" y="0"/>
                </a:cubicBezTo>
                <a:cubicBezTo>
                  <a:pt x="2782344" y="-53395"/>
                  <a:pt x="3043006" y="38383"/>
                  <a:pt x="3196358" y="0"/>
                </a:cubicBezTo>
                <a:cubicBezTo>
                  <a:pt x="3349710" y="-38383"/>
                  <a:pt x="3854873" y="33602"/>
                  <a:pt x="4060709" y="0"/>
                </a:cubicBezTo>
                <a:cubicBezTo>
                  <a:pt x="4122935" y="123358"/>
                  <a:pt x="4022335" y="405625"/>
                  <a:pt x="4060709" y="569381"/>
                </a:cubicBezTo>
                <a:cubicBezTo>
                  <a:pt x="4099083" y="733137"/>
                  <a:pt x="4006861" y="1030755"/>
                  <a:pt x="4060709" y="1178618"/>
                </a:cubicBezTo>
                <a:cubicBezTo>
                  <a:pt x="4114557" y="1326481"/>
                  <a:pt x="4011931" y="1589990"/>
                  <a:pt x="4060709" y="1747999"/>
                </a:cubicBezTo>
                <a:cubicBezTo>
                  <a:pt x="4109487" y="1906008"/>
                  <a:pt x="4034022" y="2183471"/>
                  <a:pt x="4060709" y="2317380"/>
                </a:cubicBezTo>
                <a:cubicBezTo>
                  <a:pt x="4087396" y="2451289"/>
                  <a:pt x="4008301" y="2730774"/>
                  <a:pt x="4060709" y="2926618"/>
                </a:cubicBezTo>
                <a:cubicBezTo>
                  <a:pt x="4113117" y="3122462"/>
                  <a:pt x="4018675" y="3716340"/>
                  <a:pt x="4060709" y="3985666"/>
                </a:cubicBezTo>
                <a:cubicBezTo>
                  <a:pt x="3922119" y="4012754"/>
                  <a:pt x="3765325" y="3933665"/>
                  <a:pt x="3561822" y="3985666"/>
                </a:cubicBezTo>
                <a:cubicBezTo>
                  <a:pt x="3358319" y="4037667"/>
                  <a:pt x="3115093" y="3977932"/>
                  <a:pt x="2981721" y="3985666"/>
                </a:cubicBezTo>
                <a:cubicBezTo>
                  <a:pt x="2848349" y="3993400"/>
                  <a:pt x="2653113" y="3944672"/>
                  <a:pt x="2482834" y="3985666"/>
                </a:cubicBezTo>
                <a:cubicBezTo>
                  <a:pt x="2312555" y="4026660"/>
                  <a:pt x="2232186" y="3934685"/>
                  <a:pt x="1983946" y="3985666"/>
                </a:cubicBezTo>
                <a:cubicBezTo>
                  <a:pt x="1735706" y="4036647"/>
                  <a:pt x="1557784" y="3927952"/>
                  <a:pt x="1444452" y="3985666"/>
                </a:cubicBezTo>
                <a:cubicBezTo>
                  <a:pt x="1331120" y="4043380"/>
                  <a:pt x="962343" y="3932598"/>
                  <a:pt x="783137" y="3985666"/>
                </a:cubicBezTo>
                <a:cubicBezTo>
                  <a:pt x="603932" y="4038734"/>
                  <a:pt x="323833" y="3909971"/>
                  <a:pt x="0" y="3985666"/>
                </a:cubicBezTo>
                <a:cubicBezTo>
                  <a:pt x="-36658" y="3802022"/>
                  <a:pt x="12991" y="3671202"/>
                  <a:pt x="0" y="3376428"/>
                </a:cubicBezTo>
                <a:cubicBezTo>
                  <a:pt x="-12991" y="3081654"/>
                  <a:pt x="27253" y="2999485"/>
                  <a:pt x="0" y="2807048"/>
                </a:cubicBezTo>
                <a:cubicBezTo>
                  <a:pt x="-27253" y="2614611"/>
                  <a:pt x="65048" y="2437550"/>
                  <a:pt x="0" y="2197810"/>
                </a:cubicBezTo>
                <a:cubicBezTo>
                  <a:pt x="-65048" y="1958070"/>
                  <a:pt x="58193" y="1813194"/>
                  <a:pt x="0" y="1668286"/>
                </a:cubicBezTo>
                <a:cubicBezTo>
                  <a:pt x="-58193" y="1523378"/>
                  <a:pt x="25344" y="1378978"/>
                  <a:pt x="0" y="1138762"/>
                </a:cubicBezTo>
                <a:cubicBezTo>
                  <a:pt x="-25344" y="898546"/>
                  <a:pt x="12521" y="803654"/>
                  <a:pt x="0" y="489668"/>
                </a:cubicBezTo>
                <a:cubicBezTo>
                  <a:pt x="-12521" y="175682"/>
                  <a:pt x="42692" y="150642"/>
                  <a:pt x="0" y="0"/>
                </a:cubicBezTo>
                <a:close/>
              </a:path>
              <a:path w="4060709" h="3985666" stroke="0" extrusionOk="0">
                <a:moveTo>
                  <a:pt x="0" y="0"/>
                </a:moveTo>
                <a:cubicBezTo>
                  <a:pt x="196932" y="-40437"/>
                  <a:pt x="309361" y="10131"/>
                  <a:pt x="539494" y="0"/>
                </a:cubicBezTo>
                <a:cubicBezTo>
                  <a:pt x="769627" y="-10131"/>
                  <a:pt x="872446" y="7661"/>
                  <a:pt x="1038381" y="0"/>
                </a:cubicBezTo>
                <a:cubicBezTo>
                  <a:pt x="1204316" y="-7661"/>
                  <a:pt x="1475561" y="66581"/>
                  <a:pt x="1618483" y="0"/>
                </a:cubicBezTo>
                <a:cubicBezTo>
                  <a:pt x="1761405" y="-66581"/>
                  <a:pt x="1896899" y="30299"/>
                  <a:pt x="2157977" y="0"/>
                </a:cubicBezTo>
                <a:cubicBezTo>
                  <a:pt x="2419055" y="-30299"/>
                  <a:pt x="2494603" y="10482"/>
                  <a:pt x="2697471" y="0"/>
                </a:cubicBezTo>
                <a:cubicBezTo>
                  <a:pt x="2900339" y="-10482"/>
                  <a:pt x="3108455" y="21429"/>
                  <a:pt x="3236965" y="0"/>
                </a:cubicBezTo>
                <a:cubicBezTo>
                  <a:pt x="3365475" y="-21429"/>
                  <a:pt x="3678510" y="59929"/>
                  <a:pt x="4060709" y="0"/>
                </a:cubicBezTo>
                <a:cubicBezTo>
                  <a:pt x="4073348" y="293426"/>
                  <a:pt x="4021487" y="334099"/>
                  <a:pt x="4060709" y="649094"/>
                </a:cubicBezTo>
                <a:cubicBezTo>
                  <a:pt x="4099931" y="964089"/>
                  <a:pt x="4057286" y="1068073"/>
                  <a:pt x="4060709" y="1258332"/>
                </a:cubicBezTo>
                <a:cubicBezTo>
                  <a:pt x="4064132" y="1448591"/>
                  <a:pt x="4018057" y="1532642"/>
                  <a:pt x="4060709" y="1708143"/>
                </a:cubicBezTo>
                <a:cubicBezTo>
                  <a:pt x="4103361" y="1883644"/>
                  <a:pt x="4057717" y="2038845"/>
                  <a:pt x="4060709" y="2197810"/>
                </a:cubicBezTo>
                <a:cubicBezTo>
                  <a:pt x="4063701" y="2356775"/>
                  <a:pt x="4048074" y="2521800"/>
                  <a:pt x="4060709" y="2687478"/>
                </a:cubicBezTo>
                <a:cubicBezTo>
                  <a:pt x="4073344" y="2853156"/>
                  <a:pt x="4040705" y="3091670"/>
                  <a:pt x="4060709" y="3256859"/>
                </a:cubicBezTo>
                <a:cubicBezTo>
                  <a:pt x="4080713" y="3422048"/>
                  <a:pt x="4032191" y="3734608"/>
                  <a:pt x="4060709" y="3985666"/>
                </a:cubicBezTo>
                <a:cubicBezTo>
                  <a:pt x="3834694" y="4005899"/>
                  <a:pt x="3716080" y="3952913"/>
                  <a:pt x="3561822" y="3985666"/>
                </a:cubicBezTo>
                <a:cubicBezTo>
                  <a:pt x="3407564" y="4018419"/>
                  <a:pt x="3201419" y="3956138"/>
                  <a:pt x="2900506" y="3985666"/>
                </a:cubicBezTo>
                <a:cubicBezTo>
                  <a:pt x="2599593" y="4015194"/>
                  <a:pt x="2557865" y="3931661"/>
                  <a:pt x="2361012" y="3985666"/>
                </a:cubicBezTo>
                <a:cubicBezTo>
                  <a:pt x="2164159" y="4039671"/>
                  <a:pt x="1874402" y="3910025"/>
                  <a:pt x="1699697" y="3985666"/>
                </a:cubicBezTo>
                <a:cubicBezTo>
                  <a:pt x="1524993" y="4061307"/>
                  <a:pt x="1434999" y="3952646"/>
                  <a:pt x="1241417" y="3985666"/>
                </a:cubicBezTo>
                <a:cubicBezTo>
                  <a:pt x="1047835" y="4018686"/>
                  <a:pt x="981402" y="3932797"/>
                  <a:pt x="783137" y="3985666"/>
                </a:cubicBezTo>
                <a:cubicBezTo>
                  <a:pt x="584872" y="4038535"/>
                  <a:pt x="278394" y="3971501"/>
                  <a:pt x="0" y="3985666"/>
                </a:cubicBezTo>
                <a:cubicBezTo>
                  <a:pt x="-16827" y="3772796"/>
                  <a:pt x="27011" y="3648172"/>
                  <a:pt x="0" y="3495998"/>
                </a:cubicBezTo>
                <a:cubicBezTo>
                  <a:pt x="-27011" y="3343824"/>
                  <a:pt x="76352" y="3143476"/>
                  <a:pt x="0" y="2846904"/>
                </a:cubicBezTo>
                <a:cubicBezTo>
                  <a:pt x="-76352" y="2550332"/>
                  <a:pt x="20000" y="2483278"/>
                  <a:pt x="0" y="2237667"/>
                </a:cubicBezTo>
                <a:cubicBezTo>
                  <a:pt x="-20000" y="1992056"/>
                  <a:pt x="59864" y="1795974"/>
                  <a:pt x="0" y="1588573"/>
                </a:cubicBezTo>
                <a:cubicBezTo>
                  <a:pt x="-59864" y="1381172"/>
                  <a:pt x="49189" y="1221708"/>
                  <a:pt x="0" y="1059048"/>
                </a:cubicBezTo>
                <a:cubicBezTo>
                  <a:pt x="-49189" y="896389"/>
                  <a:pt x="8223" y="806992"/>
                  <a:pt x="0" y="609238"/>
                </a:cubicBezTo>
                <a:cubicBezTo>
                  <a:pt x="-8223" y="411484"/>
                  <a:pt x="27255" y="122379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153395631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l-GR" sz="2000" b="1" u="sng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Περιεχόμενο ιδεών</a:t>
            </a:r>
            <a:r>
              <a:rPr lang="en-GB" sz="2000" b="1" u="sng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: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Επιχειρηματική ιδέα που είναι αποτέλεσμα από κάποια διαδικασία Ε&amp;Α ή κάποιο καινοτόμο επιχειρηματικό μοντέλο. 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Νέα προϊόντα / υπηρεσίες που αναπτύσσονται σε υφιστάμενες επιχειρήσεις (βλ. δικαίωμα  συμμετοχής) που είναι αποτέλεσμα Ε&amp;Α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E44F66-8045-484D-B8D3-1C6F393DB1ED}"/>
              </a:ext>
            </a:extLst>
          </p:cNvPr>
          <p:cNvSpPr txBox="1"/>
          <p:nvPr/>
        </p:nvSpPr>
        <p:spPr>
          <a:xfrm>
            <a:off x="343826" y="1984764"/>
            <a:ext cx="3546687" cy="4010329"/>
          </a:xfrm>
          <a:custGeom>
            <a:avLst/>
            <a:gdLst>
              <a:gd name="connsiteX0" fmla="*/ 0 w 3546687"/>
              <a:gd name="connsiteY0" fmla="*/ 0 h 4010329"/>
              <a:gd name="connsiteX1" fmla="*/ 555648 w 3546687"/>
              <a:gd name="connsiteY1" fmla="*/ 0 h 4010329"/>
              <a:gd name="connsiteX2" fmla="*/ 1182229 w 3546687"/>
              <a:gd name="connsiteY2" fmla="*/ 0 h 4010329"/>
              <a:gd name="connsiteX3" fmla="*/ 1666943 w 3546687"/>
              <a:gd name="connsiteY3" fmla="*/ 0 h 4010329"/>
              <a:gd name="connsiteX4" fmla="*/ 2187124 w 3546687"/>
              <a:gd name="connsiteY4" fmla="*/ 0 h 4010329"/>
              <a:gd name="connsiteX5" fmla="*/ 2849172 w 3546687"/>
              <a:gd name="connsiteY5" fmla="*/ 0 h 4010329"/>
              <a:gd name="connsiteX6" fmla="*/ 3546687 w 3546687"/>
              <a:gd name="connsiteY6" fmla="*/ 0 h 4010329"/>
              <a:gd name="connsiteX7" fmla="*/ 3546687 w 3546687"/>
              <a:gd name="connsiteY7" fmla="*/ 492698 h 4010329"/>
              <a:gd name="connsiteX8" fmla="*/ 3546687 w 3546687"/>
              <a:gd name="connsiteY8" fmla="*/ 1065602 h 4010329"/>
              <a:gd name="connsiteX9" fmla="*/ 3546687 w 3546687"/>
              <a:gd name="connsiteY9" fmla="*/ 1638506 h 4010329"/>
              <a:gd name="connsiteX10" fmla="*/ 3546687 w 3546687"/>
              <a:gd name="connsiteY10" fmla="*/ 2251513 h 4010329"/>
              <a:gd name="connsiteX11" fmla="*/ 3546687 w 3546687"/>
              <a:gd name="connsiteY11" fmla="*/ 2864521 h 4010329"/>
              <a:gd name="connsiteX12" fmla="*/ 3546687 w 3546687"/>
              <a:gd name="connsiteY12" fmla="*/ 3317115 h 4010329"/>
              <a:gd name="connsiteX13" fmla="*/ 3546687 w 3546687"/>
              <a:gd name="connsiteY13" fmla="*/ 4010329 h 4010329"/>
              <a:gd name="connsiteX14" fmla="*/ 3061973 w 3546687"/>
              <a:gd name="connsiteY14" fmla="*/ 4010329 h 4010329"/>
              <a:gd name="connsiteX15" fmla="*/ 2506325 w 3546687"/>
              <a:gd name="connsiteY15" fmla="*/ 4010329 h 4010329"/>
              <a:gd name="connsiteX16" fmla="*/ 1950678 w 3546687"/>
              <a:gd name="connsiteY16" fmla="*/ 4010329 h 4010329"/>
              <a:gd name="connsiteX17" fmla="*/ 1288630 w 3546687"/>
              <a:gd name="connsiteY17" fmla="*/ 4010329 h 4010329"/>
              <a:gd name="connsiteX18" fmla="*/ 697515 w 3546687"/>
              <a:gd name="connsiteY18" fmla="*/ 4010329 h 4010329"/>
              <a:gd name="connsiteX19" fmla="*/ 0 w 3546687"/>
              <a:gd name="connsiteY19" fmla="*/ 4010329 h 4010329"/>
              <a:gd name="connsiteX20" fmla="*/ 0 w 3546687"/>
              <a:gd name="connsiteY20" fmla="*/ 3357218 h 4010329"/>
              <a:gd name="connsiteX21" fmla="*/ 0 w 3546687"/>
              <a:gd name="connsiteY21" fmla="*/ 2704108 h 4010329"/>
              <a:gd name="connsiteX22" fmla="*/ 0 w 3546687"/>
              <a:gd name="connsiteY22" fmla="*/ 2050997 h 4010329"/>
              <a:gd name="connsiteX23" fmla="*/ 0 w 3546687"/>
              <a:gd name="connsiteY23" fmla="*/ 1478093 h 4010329"/>
              <a:gd name="connsiteX24" fmla="*/ 0 w 3546687"/>
              <a:gd name="connsiteY24" fmla="*/ 1025498 h 4010329"/>
              <a:gd name="connsiteX25" fmla="*/ 0 w 3546687"/>
              <a:gd name="connsiteY25" fmla="*/ 0 h 401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546687" h="4010329" fill="none" extrusionOk="0">
                <a:moveTo>
                  <a:pt x="0" y="0"/>
                </a:moveTo>
                <a:cubicBezTo>
                  <a:pt x="222095" y="-43896"/>
                  <a:pt x="372253" y="54567"/>
                  <a:pt x="555648" y="0"/>
                </a:cubicBezTo>
                <a:cubicBezTo>
                  <a:pt x="739043" y="-54567"/>
                  <a:pt x="1054470" y="31369"/>
                  <a:pt x="1182229" y="0"/>
                </a:cubicBezTo>
                <a:cubicBezTo>
                  <a:pt x="1309988" y="-31369"/>
                  <a:pt x="1443129" y="11143"/>
                  <a:pt x="1666943" y="0"/>
                </a:cubicBezTo>
                <a:cubicBezTo>
                  <a:pt x="1890757" y="-11143"/>
                  <a:pt x="1949190" y="32605"/>
                  <a:pt x="2187124" y="0"/>
                </a:cubicBezTo>
                <a:cubicBezTo>
                  <a:pt x="2425058" y="-32605"/>
                  <a:pt x="2557419" y="6131"/>
                  <a:pt x="2849172" y="0"/>
                </a:cubicBezTo>
                <a:cubicBezTo>
                  <a:pt x="3140925" y="-6131"/>
                  <a:pt x="3386118" y="71302"/>
                  <a:pt x="3546687" y="0"/>
                </a:cubicBezTo>
                <a:cubicBezTo>
                  <a:pt x="3583934" y="132708"/>
                  <a:pt x="3527666" y="247347"/>
                  <a:pt x="3546687" y="492698"/>
                </a:cubicBezTo>
                <a:cubicBezTo>
                  <a:pt x="3565708" y="738049"/>
                  <a:pt x="3533428" y="806354"/>
                  <a:pt x="3546687" y="1065602"/>
                </a:cubicBezTo>
                <a:cubicBezTo>
                  <a:pt x="3559946" y="1324850"/>
                  <a:pt x="3544144" y="1466952"/>
                  <a:pt x="3546687" y="1638506"/>
                </a:cubicBezTo>
                <a:cubicBezTo>
                  <a:pt x="3549230" y="1810060"/>
                  <a:pt x="3540889" y="2042751"/>
                  <a:pt x="3546687" y="2251513"/>
                </a:cubicBezTo>
                <a:cubicBezTo>
                  <a:pt x="3552485" y="2460275"/>
                  <a:pt x="3508437" y="2682644"/>
                  <a:pt x="3546687" y="2864521"/>
                </a:cubicBezTo>
                <a:cubicBezTo>
                  <a:pt x="3584937" y="3046398"/>
                  <a:pt x="3495085" y="3226159"/>
                  <a:pt x="3546687" y="3317115"/>
                </a:cubicBezTo>
                <a:cubicBezTo>
                  <a:pt x="3598289" y="3408071"/>
                  <a:pt x="3465362" y="3709864"/>
                  <a:pt x="3546687" y="4010329"/>
                </a:cubicBezTo>
                <a:cubicBezTo>
                  <a:pt x="3338133" y="4011976"/>
                  <a:pt x="3280014" y="3982365"/>
                  <a:pt x="3061973" y="4010329"/>
                </a:cubicBezTo>
                <a:cubicBezTo>
                  <a:pt x="2843932" y="4038293"/>
                  <a:pt x="2651142" y="3958051"/>
                  <a:pt x="2506325" y="4010329"/>
                </a:cubicBezTo>
                <a:cubicBezTo>
                  <a:pt x="2361508" y="4062607"/>
                  <a:pt x="2084652" y="3961504"/>
                  <a:pt x="1950678" y="4010329"/>
                </a:cubicBezTo>
                <a:cubicBezTo>
                  <a:pt x="1816704" y="4059154"/>
                  <a:pt x="1573845" y="4006549"/>
                  <a:pt x="1288630" y="4010329"/>
                </a:cubicBezTo>
                <a:cubicBezTo>
                  <a:pt x="1003415" y="4014109"/>
                  <a:pt x="895815" y="3994703"/>
                  <a:pt x="697515" y="4010329"/>
                </a:cubicBezTo>
                <a:cubicBezTo>
                  <a:pt x="499216" y="4025955"/>
                  <a:pt x="320951" y="3950830"/>
                  <a:pt x="0" y="4010329"/>
                </a:cubicBezTo>
                <a:cubicBezTo>
                  <a:pt x="-39237" y="3786873"/>
                  <a:pt x="45527" y="3497093"/>
                  <a:pt x="0" y="3357218"/>
                </a:cubicBezTo>
                <a:cubicBezTo>
                  <a:pt x="-45527" y="3217343"/>
                  <a:pt x="54545" y="2988754"/>
                  <a:pt x="0" y="2704108"/>
                </a:cubicBezTo>
                <a:cubicBezTo>
                  <a:pt x="-54545" y="2419462"/>
                  <a:pt x="12733" y="2233157"/>
                  <a:pt x="0" y="2050997"/>
                </a:cubicBezTo>
                <a:cubicBezTo>
                  <a:pt x="-12733" y="1868837"/>
                  <a:pt x="9750" y="1756824"/>
                  <a:pt x="0" y="1478093"/>
                </a:cubicBezTo>
                <a:cubicBezTo>
                  <a:pt x="-9750" y="1199362"/>
                  <a:pt x="17833" y="1131193"/>
                  <a:pt x="0" y="1025498"/>
                </a:cubicBezTo>
                <a:cubicBezTo>
                  <a:pt x="-17833" y="919803"/>
                  <a:pt x="31340" y="457786"/>
                  <a:pt x="0" y="0"/>
                </a:cubicBezTo>
                <a:close/>
              </a:path>
              <a:path w="3546687" h="4010329" stroke="0" extrusionOk="0">
                <a:moveTo>
                  <a:pt x="0" y="0"/>
                </a:moveTo>
                <a:cubicBezTo>
                  <a:pt x="311265" y="-42100"/>
                  <a:pt x="455211" y="36441"/>
                  <a:pt x="626581" y="0"/>
                </a:cubicBezTo>
                <a:cubicBezTo>
                  <a:pt x="797951" y="-36441"/>
                  <a:pt x="942951" y="32685"/>
                  <a:pt x="1217696" y="0"/>
                </a:cubicBezTo>
                <a:cubicBezTo>
                  <a:pt x="1492442" y="-32685"/>
                  <a:pt x="1696414" y="38618"/>
                  <a:pt x="1879744" y="0"/>
                </a:cubicBezTo>
                <a:cubicBezTo>
                  <a:pt x="2063074" y="-38618"/>
                  <a:pt x="2306537" y="64930"/>
                  <a:pt x="2435392" y="0"/>
                </a:cubicBezTo>
                <a:cubicBezTo>
                  <a:pt x="2564247" y="-64930"/>
                  <a:pt x="2799877" y="10313"/>
                  <a:pt x="2920106" y="0"/>
                </a:cubicBezTo>
                <a:cubicBezTo>
                  <a:pt x="3040335" y="-10313"/>
                  <a:pt x="3411753" y="56210"/>
                  <a:pt x="3546687" y="0"/>
                </a:cubicBezTo>
                <a:cubicBezTo>
                  <a:pt x="3575059" y="245805"/>
                  <a:pt x="3489273" y="269016"/>
                  <a:pt x="3546687" y="492698"/>
                </a:cubicBezTo>
                <a:cubicBezTo>
                  <a:pt x="3604101" y="716380"/>
                  <a:pt x="3497604" y="846200"/>
                  <a:pt x="3546687" y="1025498"/>
                </a:cubicBezTo>
                <a:cubicBezTo>
                  <a:pt x="3595770" y="1204796"/>
                  <a:pt x="3506514" y="1385230"/>
                  <a:pt x="3546687" y="1678609"/>
                </a:cubicBezTo>
                <a:cubicBezTo>
                  <a:pt x="3586860" y="1971988"/>
                  <a:pt x="3534921" y="2088504"/>
                  <a:pt x="3546687" y="2291617"/>
                </a:cubicBezTo>
                <a:cubicBezTo>
                  <a:pt x="3558453" y="2494730"/>
                  <a:pt x="3499540" y="2617993"/>
                  <a:pt x="3546687" y="2744211"/>
                </a:cubicBezTo>
                <a:cubicBezTo>
                  <a:pt x="3593834" y="2870429"/>
                  <a:pt x="3525944" y="3089563"/>
                  <a:pt x="3546687" y="3236908"/>
                </a:cubicBezTo>
                <a:cubicBezTo>
                  <a:pt x="3567430" y="3384253"/>
                  <a:pt x="3522320" y="3762392"/>
                  <a:pt x="3546687" y="4010329"/>
                </a:cubicBezTo>
                <a:cubicBezTo>
                  <a:pt x="3294053" y="4086275"/>
                  <a:pt x="3074430" y="3991450"/>
                  <a:pt x="2884639" y="4010329"/>
                </a:cubicBezTo>
                <a:cubicBezTo>
                  <a:pt x="2694848" y="4029208"/>
                  <a:pt x="2586971" y="3988886"/>
                  <a:pt x="2399925" y="4010329"/>
                </a:cubicBezTo>
                <a:cubicBezTo>
                  <a:pt x="2212879" y="4031772"/>
                  <a:pt x="2038028" y="3982065"/>
                  <a:pt x="1737877" y="4010329"/>
                </a:cubicBezTo>
                <a:cubicBezTo>
                  <a:pt x="1437726" y="4038593"/>
                  <a:pt x="1350330" y="3981034"/>
                  <a:pt x="1253163" y="4010329"/>
                </a:cubicBezTo>
                <a:cubicBezTo>
                  <a:pt x="1155996" y="4039624"/>
                  <a:pt x="966735" y="4010199"/>
                  <a:pt x="768449" y="4010329"/>
                </a:cubicBezTo>
                <a:cubicBezTo>
                  <a:pt x="570163" y="4010459"/>
                  <a:pt x="293411" y="3946721"/>
                  <a:pt x="0" y="4010329"/>
                </a:cubicBezTo>
                <a:cubicBezTo>
                  <a:pt x="-16592" y="3820315"/>
                  <a:pt x="3482" y="3617382"/>
                  <a:pt x="0" y="3477528"/>
                </a:cubicBezTo>
                <a:cubicBezTo>
                  <a:pt x="-3482" y="3337674"/>
                  <a:pt x="60574" y="3181311"/>
                  <a:pt x="0" y="2944727"/>
                </a:cubicBezTo>
                <a:cubicBezTo>
                  <a:pt x="-60574" y="2708143"/>
                  <a:pt x="1260" y="2519913"/>
                  <a:pt x="0" y="2371823"/>
                </a:cubicBezTo>
                <a:cubicBezTo>
                  <a:pt x="-1260" y="2223733"/>
                  <a:pt x="8252" y="2142283"/>
                  <a:pt x="0" y="1919229"/>
                </a:cubicBezTo>
                <a:cubicBezTo>
                  <a:pt x="-8252" y="1696175"/>
                  <a:pt x="57926" y="1605630"/>
                  <a:pt x="0" y="1426531"/>
                </a:cubicBezTo>
                <a:cubicBezTo>
                  <a:pt x="-57926" y="1247432"/>
                  <a:pt x="41761" y="1033629"/>
                  <a:pt x="0" y="933834"/>
                </a:cubicBezTo>
                <a:cubicBezTo>
                  <a:pt x="-41761" y="834039"/>
                  <a:pt x="15223" y="253844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278038181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400" b="1" u="sng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Δικαίωμα συμμετοχής</a:t>
            </a:r>
            <a:r>
              <a:rPr lang="en-GB" sz="2400" b="1" u="sng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:</a:t>
            </a:r>
          </a:p>
          <a:p>
            <a:pPr marL="285750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Φυσικά Πρόσωπα</a:t>
            </a:r>
          </a:p>
          <a:p>
            <a:pPr marL="285750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Νομικά πρόσωπα (μικρομεσαίες επιχειρήσεις, σύμφωνα με τον επίσημο ορισμό της Ε.Ε. που έχουν συσταθεί τα τελευταία 4 χρόνια)</a:t>
            </a:r>
          </a:p>
          <a:p>
            <a:pPr marL="285750" indent="-285750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Ομάδες των ανωτέρω κατηγοριών</a:t>
            </a:r>
          </a:p>
          <a:p>
            <a:endParaRPr lang="el-GR" sz="2000" dirty="0"/>
          </a:p>
        </p:txBody>
      </p:sp>
      <p:sp>
        <p:nvSpPr>
          <p:cNvPr id="8" name="Google Shape;144;p16">
            <a:extLst>
              <a:ext uri="{FF2B5EF4-FFF2-40B4-BE49-F238E27FC236}">
                <a16:creationId xmlns:a16="http://schemas.microsoft.com/office/drawing/2014/main" id="{BE4D5F39-7DE9-49D8-98F0-EF6A13674BD2}"/>
              </a:ext>
            </a:extLst>
          </p:cNvPr>
          <p:cNvSpPr/>
          <p:nvPr/>
        </p:nvSpPr>
        <p:spPr>
          <a:xfrm>
            <a:off x="8372185" y="2392429"/>
            <a:ext cx="3544970" cy="3348569"/>
          </a:xfrm>
          <a:custGeom>
            <a:avLst/>
            <a:gdLst>
              <a:gd name="connsiteX0" fmla="*/ 0 w 3544970"/>
              <a:gd name="connsiteY0" fmla="*/ 0 h 3348569"/>
              <a:gd name="connsiteX1" fmla="*/ 626278 w 3544970"/>
              <a:gd name="connsiteY1" fmla="*/ 0 h 3348569"/>
              <a:gd name="connsiteX2" fmla="*/ 1252556 w 3544970"/>
              <a:gd name="connsiteY2" fmla="*/ 0 h 3348569"/>
              <a:gd name="connsiteX3" fmla="*/ 1878834 w 3544970"/>
              <a:gd name="connsiteY3" fmla="*/ 0 h 3348569"/>
              <a:gd name="connsiteX4" fmla="*/ 2434213 w 3544970"/>
              <a:gd name="connsiteY4" fmla="*/ 0 h 3348569"/>
              <a:gd name="connsiteX5" fmla="*/ 3544970 w 3544970"/>
              <a:gd name="connsiteY5" fmla="*/ 0 h 3348569"/>
              <a:gd name="connsiteX6" fmla="*/ 3544970 w 3544970"/>
              <a:gd name="connsiteY6" fmla="*/ 591581 h 3348569"/>
              <a:gd name="connsiteX7" fmla="*/ 3544970 w 3544970"/>
              <a:gd name="connsiteY7" fmla="*/ 1116190 h 3348569"/>
              <a:gd name="connsiteX8" fmla="*/ 3544970 w 3544970"/>
              <a:gd name="connsiteY8" fmla="*/ 1573827 h 3348569"/>
              <a:gd name="connsiteX9" fmla="*/ 3544970 w 3544970"/>
              <a:gd name="connsiteY9" fmla="*/ 2165408 h 3348569"/>
              <a:gd name="connsiteX10" fmla="*/ 3544970 w 3544970"/>
              <a:gd name="connsiteY10" fmla="*/ 2723503 h 3348569"/>
              <a:gd name="connsiteX11" fmla="*/ 3544970 w 3544970"/>
              <a:gd name="connsiteY11" fmla="*/ 3348569 h 3348569"/>
              <a:gd name="connsiteX12" fmla="*/ 2883242 w 3544970"/>
              <a:gd name="connsiteY12" fmla="*/ 3348569 h 3348569"/>
              <a:gd name="connsiteX13" fmla="*/ 2221515 w 3544970"/>
              <a:gd name="connsiteY13" fmla="*/ 3348569 h 3348569"/>
              <a:gd name="connsiteX14" fmla="*/ 1630686 w 3544970"/>
              <a:gd name="connsiteY14" fmla="*/ 3348569 h 3348569"/>
              <a:gd name="connsiteX15" fmla="*/ 1146207 w 3544970"/>
              <a:gd name="connsiteY15" fmla="*/ 3348569 h 3348569"/>
              <a:gd name="connsiteX16" fmla="*/ 0 w 3544970"/>
              <a:gd name="connsiteY16" fmla="*/ 3348569 h 3348569"/>
              <a:gd name="connsiteX17" fmla="*/ 0 w 3544970"/>
              <a:gd name="connsiteY17" fmla="*/ 2823960 h 3348569"/>
              <a:gd name="connsiteX18" fmla="*/ 0 w 3544970"/>
              <a:gd name="connsiteY18" fmla="*/ 2232379 h 3348569"/>
              <a:gd name="connsiteX19" fmla="*/ 0 w 3544970"/>
              <a:gd name="connsiteY19" fmla="*/ 1774742 h 3348569"/>
              <a:gd name="connsiteX20" fmla="*/ 0 w 3544970"/>
              <a:gd name="connsiteY20" fmla="*/ 1183161 h 3348569"/>
              <a:gd name="connsiteX21" fmla="*/ 0 w 3544970"/>
              <a:gd name="connsiteY21" fmla="*/ 658552 h 3348569"/>
              <a:gd name="connsiteX22" fmla="*/ 0 w 3544970"/>
              <a:gd name="connsiteY22" fmla="*/ 0 h 334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544970" h="3348569" fill="none" extrusionOk="0">
                <a:moveTo>
                  <a:pt x="0" y="0"/>
                </a:moveTo>
                <a:cubicBezTo>
                  <a:pt x="252758" y="-35665"/>
                  <a:pt x="473918" y="37613"/>
                  <a:pt x="626278" y="0"/>
                </a:cubicBezTo>
                <a:cubicBezTo>
                  <a:pt x="778638" y="-37613"/>
                  <a:pt x="1010153" y="3147"/>
                  <a:pt x="1252556" y="0"/>
                </a:cubicBezTo>
                <a:cubicBezTo>
                  <a:pt x="1494959" y="-3147"/>
                  <a:pt x="1721703" y="42149"/>
                  <a:pt x="1878834" y="0"/>
                </a:cubicBezTo>
                <a:cubicBezTo>
                  <a:pt x="2035965" y="-42149"/>
                  <a:pt x="2236981" y="1494"/>
                  <a:pt x="2434213" y="0"/>
                </a:cubicBezTo>
                <a:cubicBezTo>
                  <a:pt x="2631445" y="-1494"/>
                  <a:pt x="3025920" y="80641"/>
                  <a:pt x="3544970" y="0"/>
                </a:cubicBezTo>
                <a:cubicBezTo>
                  <a:pt x="3610525" y="284286"/>
                  <a:pt x="3494196" y="341244"/>
                  <a:pt x="3544970" y="591581"/>
                </a:cubicBezTo>
                <a:cubicBezTo>
                  <a:pt x="3595744" y="841918"/>
                  <a:pt x="3516987" y="902470"/>
                  <a:pt x="3544970" y="1116190"/>
                </a:cubicBezTo>
                <a:cubicBezTo>
                  <a:pt x="3572953" y="1329910"/>
                  <a:pt x="3495032" y="1473259"/>
                  <a:pt x="3544970" y="1573827"/>
                </a:cubicBezTo>
                <a:cubicBezTo>
                  <a:pt x="3594908" y="1674395"/>
                  <a:pt x="3544633" y="1915773"/>
                  <a:pt x="3544970" y="2165408"/>
                </a:cubicBezTo>
                <a:cubicBezTo>
                  <a:pt x="3545307" y="2415043"/>
                  <a:pt x="3495267" y="2561433"/>
                  <a:pt x="3544970" y="2723503"/>
                </a:cubicBezTo>
                <a:cubicBezTo>
                  <a:pt x="3594673" y="2885573"/>
                  <a:pt x="3539826" y="3195354"/>
                  <a:pt x="3544970" y="3348569"/>
                </a:cubicBezTo>
                <a:cubicBezTo>
                  <a:pt x="3325919" y="3366509"/>
                  <a:pt x="3052350" y="3272719"/>
                  <a:pt x="2883242" y="3348569"/>
                </a:cubicBezTo>
                <a:cubicBezTo>
                  <a:pt x="2714134" y="3424419"/>
                  <a:pt x="2371194" y="3343537"/>
                  <a:pt x="2221515" y="3348569"/>
                </a:cubicBezTo>
                <a:cubicBezTo>
                  <a:pt x="2071836" y="3353601"/>
                  <a:pt x="1906030" y="3296562"/>
                  <a:pt x="1630686" y="3348569"/>
                </a:cubicBezTo>
                <a:cubicBezTo>
                  <a:pt x="1355342" y="3400576"/>
                  <a:pt x="1382282" y="3294223"/>
                  <a:pt x="1146207" y="3348569"/>
                </a:cubicBezTo>
                <a:cubicBezTo>
                  <a:pt x="910132" y="3402915"/>
                  <a:pt x="491870" y="3295044"/>
                  <a:pt x="0" y="3348569"/>
                </a:cubicBezTo>
                <a:cubicBezTo>
                  <a:pt x="-32871" y="3134443"/>
                  <a:pt x="32580" y="3040646"/>
                  <a:pt x="0" y="2823960"/>
                </a:cubicBezTo>
                <a:cubicBezTo>
                  <a:pt x="-32580" y="2607274"/>
                  <a:pt x="38368" y="2353714"/>
                  <a:pt x="0" y="2232379"/>
                </a:cubicBezTo>
                <a:cubicBezTo>
                  <a:pt x="-38368" y="2111044"/>
                  <a:pt x="8071" y="2003356"/>
                  <a:pt x="0" y="1774742"/>
                </a:cubicBezTo>
                <a:cubicBezTo>
                  <a:pt x="-8071" y="1546128"/>
                  <a:pt x="2424" y="1458385"/>
                  <a:pt x="0" y="1183161"/>
                </a:cubicBezTo>
                <a:cubicBezTo>
                  <a:pt x="-2424" y="907937"/>
                  <a:pt x="54033" y="816238"/>
                  <a:pt x="0" y="658552"/>
                </a:cubicBezTo>
                <a:cubicBezTo>
                  <a:pt x="-54033" y="500866"/>
                  <a:pt x="53280" y="324329"/>
                  <a:pt x="0" y="0"/>
                </a:cubicBezTo>
                <a:close/>
              </a:path>
              <a:path w="3544970" h="3348569" stroke="0" extrusionOk="0">
                <a:moveTo>
                  <a:pt x="0" y="0"/>
                </a:moveTo>
                <a:cubicBezTo>
                  <a:pt x="193357" y="-26650"/>
                  <a:pt x="366856" y="56723"/>
                  <a:pt x="555379" y="0"/>
                </a:cubicBezTo>
                <a:cubicBezTo>
                  <a:pt x="743902" y="-56723"/>
                  <a:pt x="831226" y="59130"/>
                  <a:pt x="1075308" y="0"/>
                </a:cubicBezTo>
                <a:cubicBezTo>
                  <a:pt x="1319390" y="-59130"/>
                  <a:pt x="1407688" y="65528"/>
                  <a:pt x="1666136" y="0"/>
                </a:cubicBezTo>
                <a:cubicBezTo>
                  <a:pt x="1924584" y="-65528"/>
                  <a:pt x="1967689" y="56342"/>
                  <a:pt x="2221515" y="0"/>
                </a:cubicBezTo>
                <a:cubicBezTo>
                  <a:pt x="2475341" y="-56342"/>
                  <a:pt x="2506364" y="44313"/>
                  <a:pt x="2776893" y="0"/>
                </a:cubicBezTo>
                <a:cubicBezTo>
                  <a:pt x="3047422" y="-44313"/>
                  <a:pt x="3177853" y="91013"/>
                  <a:pt x="3544970" y="0"/>
                </a:cubicBezTo>
                <a:cubicBezTo>
                  <a:pt x="3591762" y="155584"/>
                  <a:pt x="3492156" y="260356"/>
                  <a:pt x="3544970" y="491123"/>
                </a:cubicBezTo>
                <a:cubicBezTo>
                  <a:pt x="3597784" y="721890"/>
                  <a:pt x="3526716" y="791363"/>
                  <a:pt x="3544970" y="1082704"/>
                </a:cubicBezTo>
                <a:cubicBezTo>
                  <a:pt x="3563224" y="1374045"/>
                  <a:pt x="3475220" y="1550065"/>
                  <a:pt x="3544970" y="1674285"/>
                </a:cubicBezTo>
                <a:cubicBezTo>
                  <a:pt x="3614720" y="1798505"/>
                  <a:pt x="3526190" y="1911656"/>
                  <a:pt x="3544970" y="2131922"/>
                </a:cubicBezTo>
                <a:cubicBezTo>
                  <a:pt x="3563750" y="2352188"/>
                  <a:pt x="3494643" y="2471351"/>
                  <a:pt x="3544970" y="2623046"/>
                </a:cubicBezTo>
                <a:cubicBezTo>
                  <a:pt x="3595297" y="2774741"/>
                  <a:pt x="3459093" y="3047475"/>
                  <a:pt x="3544970" y="3348569"/>
                </a:cubicBezTo>
                <a:cubicBezTo>
                  <a:pt x="3336257" y="3414245"/>
                  <a:pt x="3200284" y="3286428"/>
                  <a:pt x="2954142" y="3348569"/>
                </a:cubicBezTo>
                <a:cubicBezTo>
                  <a:pt x="2708000" y="3410710"/>
                  <a:pt x="2609280" y="3291751"/>
                  <a:pt x="2292414" y="3348569"/>
                </a:cubicBezTo>
                <a:cubicBezTo>
                  <a:pt x="1975548" y="3405387"/>
                  <a:pt x="1792682" y="3287011"/>
                  <a:pt x="1666136" y="3348569"/>
                </a:cubicBezTo>
                <a:cubicBezTo>
                  <a:pt x="1539590" y="3410127"/>
                  <a:pt x="1156129" y="3314709"/>
                  <a:pt x="1004408" y="3348569"/>
                </a:cubicBezTo>
                <a:cubicBezTo>
                  <a:pt x="852687" y="3382429"/>
                  <a:pt x="219039" y="3249003"/>
                  <a:pt x="0" y="3348569"/>
                </a:cubicBezTo>
                <a:cubicBezTo>
                  <a:pt x="-68120" y="3190420"/>
                  <a:pt x="73393" y="2893663"/>
                  <a:pt x="0" y="2723503"/>
                </a:cubicBezTo>
                <a:cubicBezTo>
                  <a:pt x="-73393" y="2553343"/>
                  <a:pt x="19642" y="2368344"/>
                  <a:pt x="0" y="2232379"/>
                </a:cubicBezTo>
                <a:cubicBezTo>
                  <a:pt x="-19642" y="2096414"/>
                  <a:pt x="40663" y="1851614"/>
                  <a:pt x="0" y="1674285"/>
                </a:cubicBezTo>
                <a:cubicBezTo>
                  <a:pt x="-40663" y="1496956"/>
                  <a:pt x="34000" y="1417626"/>
                  <a:pt x="0" y="1183161"/>
                </a:cubicBezTo>
                <a:cubicBezTo>
                  <a:pt x="-34000" y="948696"/>
                  <a:pt x="39167" y="846578"/>
                  <a:pt x="0" y="692038"/>
                </a:cubicBezTo>
                <a:cubicBezTo>
                  <a:pt x="-39167" y="537498"/>
                  <a:pt x="67035" y="343265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153395631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l-GR" sz="2000" b="1" u="sng" dirty="0" err="1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Επιλεξιμότητα</a:t>
            </a:r>
            <a:r>
              <a:rPr lang="el-GR" sz="2000" b="1" u="sng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 ιδεών</a:t>
            </a:r>
            <a:r>
              <a:rPr lang="en-GB" sz="2000" b="1" u="sng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:</a:t>
            </a:r>
            <a:endParaRPr lang="el-GR" sz="2000" b="1" u="sng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Περιεχόμενο ιδεών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διασυνοριακή φιλοδοξία</a:t>
            </a:r>
            <a:endParaRPr lang="el-GR" sz="20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Κάθε κύριος αιτών μπορεί να υποβάλει πολλές προτάσεις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-θα επιλεγεί εκείνη με την υψηλότερη βαθμολογία </a:t>
            </a:r>
            <a:endParaRPr lang="el-GR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Υποχρεωτική 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παρουσίαση της πρότασης ενώπιον της επιτροπής αξιολόγησης</a:t>
            </a:r>
            <a:endParaRPr lang="en-GB" sz="2000" b="1" u="sng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</p:txBody>
      </p:sp>
      <p:sp>
        <p:nvSpPr>
          <p:cNvPr id="3" name="Φυσαλίδα ομιλίας: Ορθογώνιο 2">
            <a:extLst>
              <a:ext uri="{FF2B5EF4-FFF2-40B4-BE49-F238E27FC236}">
                <a16:creationId xmlns:a16="http://schemas.microsoft.com/office/drawing/2014/main" id="{1454166C-7496-485A-ACAE-7DE534EF775F}"/>
              </a:ext>
            </a:extLst>
          </p:cNvPr>
          <p:cNvSpPr/>
          <p:nvPr/>
        </p:nvSpPr>
        <p:spPr>
          <a:xfrm rot="605942">
            <a:off x="8106556" y="487028"/>
            <a:ext cx="3761117" cy="1776514"/>
          </a:xfrm>
          <a:custGeom>
            <a:avLst/>
            <a:gdLst>
              <a:gd name="connsiteX0" fmla="*/ 0 w 3761117"/>
              <a:gd name="connsiteY0" fmla="*/ 0 h 1776514"/>
              <a:gd name="connsiteX1" fmla="*/ 300889 w 3761117"/>
              <a:gd name="connsiteY1" fmla="*/ 0 h 1776514"/>
              <a:gd name="connsiteX2" fmla="*/ 626853 w 3761117"/>
              <a:gd name="connsiteY2" fmla="*/ 0 h 1776514"/>
              <a:gd name="connsiteX3" fmla="*/ 626853 w 3761117"/>
              <a:gd name="connsiteY3" fmla="*/ 0 h 1776514"/>
              <a:gd name="connsiteX4" fmla="*/ 1096993 w 3761117"/>
              <a:gd name="connsiteY4" fmla="*/ 0 h 1776514"/>
              <a:gd name="connsiteX5" fmla="*/ 1567132 w 3761117"/>
              <a:gd name="connsiteY5" fmla="*/ 0 h 1776514"/>
              <a:gd name="connsiteX6" fmla="*/ 2159508 w 3761117"/>
              <a:gd name="connsiteY6" fmla="*/ 0 h 1776514"/>
              <a:gd name="connsiteX7" fmla="*/ 2751884 w 3761117"/>
              <a:gd name="connsiteY7" fmla="*/ 0 h 1776514"/>
              <a:gd name="connsiteX8" fmla="*/ 3256500 w 3761117"/>
              <a:gd name="connsiteY8" fmla="*/ 0 h 1776514"/>
              <a:gd name="connsiteX9" fmla="*/ 3761117 w 3761117"/>
              <a:gd name="connsiteY9" fmla="*/ 0 h 1776514"/>
              <a:gd name="connsiteX10" fmla="*/ 3761117 w 3761117"/>
              <a:gd name="connsiteY10" fmla="*/ 507787 h 1776514"/>
              <a:gd name="connsiteX11" fmla="*/ 3761117 w 3761117"/>
              <a:gd name="connsiteY11" fmla="*/ 1036300 h 1776514"/>
              <a:gd name="connsiteX12" fmla="*/ 3761117 w 3761117"/>
              <a:gd name="connsiteY12" fmla="*/ 1036300 h 1776514"/>
              <a:gd name="connsiteX13" fmla="*/ 3761117 w 3761117"/>
              <a:gd name="connsiteY13" fmla="*/ 1480428 h 1776514"/>
              <a:gd name="connsiteX14" fmla="*/ 3761117 w 3761117"/>
              <a:gd name="connsiteY14" fmla="*/ 1776514 h 1776514"/>
              <a:gd name="connsiteX15" fmla="*/ 3190681 w 3761117"/>
              <a:gd name="connsiteY15" fmla="*/ 1776514 h 1776514"/>
              <a:gd name="connsiteX16" fmla="*/ 2620245 w 3761117"/>
              <a:gd name="connsiteY16" fmla="*/ 1776514 h 1776514"/>
              <a:gd name="connsiteX17" fmla="*/ 2049809 w 3761117"/>
              <a:gd name="connsiteY17" fmla="*/ 1776514 h 1776514"/>
              <a:gd name="connsiteX18" fmla="*/ 1567132 w 3761117"/>
              <a:gd name="connsiteY18" fmla="*/ 1776514 h 1776514"/>
              <a:gd name="connsiteX19" fmla="*/ 1097005 w 3761117"/>
              <a:gd name="connsiteY19" fmla="*/ 1998578 h 1776514"/>
              <a:gd name="connsiteX20" fmla="*/ 626853 w 3761117"/>
              <a:gd name="connsiteY20" fmla="*/ 1776514 h 1776514"/>
              <a:gd name="connsiteX21" fmla="*/ 307158 w 3761117"/>
              <a:gd name="connsiteY21" fmla="*/ 1776514 h 1776514"/>
              <a:gd name="connsiteX22" fmla="*/ 0 w 3761117"/>
              <a:gd name="connsiteY22" fmla="*/ 1776514 h 1776514"/>
              <a:gd name="connsiteX23" fmla="*/ 0 w 3761117"/>
              <a:gd name="connsiteY23" fmla="*/ 1480428 h 1776514"/>
              <a:gd name="connsiteX24" fmla="*/ 0 w 3761117"/>
              <a:gd name="connsiteY24" fmla="*/ 1036300 h 1776514"/>
              <a:gd name="connsiteX25" fmla="*/ 0 w 3761117"/>
              <a:gd name="connsiteY25" fmla="*/ 1036300 h 1776514"/>
              <a:gd name="connsiteX26" fmla="*/ 0 w 3761117"/>
              <a:gd name="connsiteY26" fmla="*/ 507787 h 1776514"/>
              <a:gd name="connsiteX27" fmla="*/ 0 w 3761117"/>
              <a:gd name="connsiteY27" fmla="*/ 0 h 177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761117" h="1776514" fill="none" extrusionOk="0">
                <a:moveTo>
                  <a:pt x="0" y="0"/>
                </a:moveTo>
                <a:cubicBezTo>
                  <a:pt x="110083" y="-13206"/>
                  <a:pt x="207061" y="15498"/>
                  <a:pt x="300889" y="0"/>
                </a:cubicBezTo>
                <a:cubicBezTo>
                  <a:pt x="394717" y="-15498"/>
                  <a:pt x="494921" y="20659"/>
                  <a:pt x="626853" y="0"/>
                </a:cubicBezTo>
                <a:lnTo>
                  <a:pt x="626853" y="0"/>
                </a:lnTo>
                <a:cubicBezTo>
                  <a:pt x="738751" y="-47488"/>
                  <a:pt x="898943" y="55995"/>
                  <a:pt x="1096993" y="0"/>
                </a:cubicBezTo>
                <a:cubicBezTo>
                  <a:pt x="1295043" y="-55995"/>
                  <a:pt x="1351728" y="26442"/>
                  <a:pt x="1567132" y="0"/>
                </a:cubicBezTo>
                <a:cubicBezTo>
                  <a:pt x="1747425" y="-20813"/>
                  <a:pt x="1943063" y="8594"/>
                  <a:pt x="2159508" y="0"/>
                </a:cubicBezTo>
                <a:cubicBezTo>
                  <a:pt x="2375953" y="-8594"/>
                  <a:pt x="2465958" y="7123"/>
                  <a:pt x="2751884" y="0"/>
                </a:cubicBezTo>
                <a:cubicBezTo>
                  <a:pt x="3037810" y="-7123"/>
                  <a:pt x="3146899" y="19175"/>
                  <a:pt x="3256500" y="0"/>
                </a:cubicBezTo>
                <a:cubicBezTo>
                  <a:pt x="3366101" y="-19175"/>
                  <a:pt x="3595828" y="2524"/>
                  <a:pt x="3761117" y="0"/>
                </a:cubicBezTo>
                <a:cubicBezTo>
                  <a:pt x="3770716" y="161756"/>
                  <a:pt x="3750426" y="381690"/>
                  <a:pt x="3761117" y="507787"/>
                </a:cubicBezTo>
                <a:cubicBezTo>
                  <a:pt x="3771808" y="633884"/>
                  <a:pt x="3760017" y="901303"/>
                  <a:pt x="3761117" y="1036300"/>
                </a:cubicBezTo>
                <a:lnTo>
                  <a:pt x="3761117" y="1036300"/>
                </a:lnTo>
                <a:cubicBezTo>
                  <a:pt x="3778325" y="1164699"/>
                  <a:pt x="3709320" y="1376709"/>
                  <a:pt x="3761117" y="1480428"/>
                </a:cubicBezTo>
                <a:cubicBezTo>
                  <a:pt x="3784438" y="1580864"/>
                  <a:pt x="3728171" y="1639584"/>
                  <a:pt x="3761117" y="1776514"/>
                </a:cubicBezTo>
                <a:cubicBezTo>
                  <a:pt x="3477179" y="1798503"/>
                  <a:pt x="3365059" y="1771446"/>
                  <a:pt x="3190681" y="1776514"/>
                </a:cubicBezTo>
                <a:cubicBezTo>
                  <a:pt x="3016303" y="1781582"/>
                  <a:pt x="2855186" y="1748915"/>
                  <a:pt x="2620245" y="1776514"/>
                </a:cubicBezTo>
                <a:cubicBezTo>
                  <a:pt x="2385304" y="1804113"/>
                  <a:pt x="2286014" y="1758518"/>
                  <a:pt x="2049809" y="1776514"/>
                </a:cubicBezTo>
                <a:cubicBezTo>
                  <a:pt x="1813604" y="1794510"/>
                  <a:pt x="1766622" y="1742195"/>
                  <a:pt x="1567132" y="1776514"/>
                </a:cubicBezTo>
                <a:cubicBezTo>
                  <a:pt x="1459543" y="1843121"/>
                  <a:pt x="1183328" y="1905821"/>
                  <a:pt x="1097005" y="1998578"/>
                </a:cubicBezTo>
                <a:cubicBezTo>
                  <a:pt x="878394" y="1918060"/>
                  <a:pt x="771460" y="1808141"/>
                  <a:pt x="626853" y="1776514"/>
                </a:cubicBezTo>
                <a:cubicBezTo>
                  <a:pt x="524414" y="1803662"/>
                  <a:pt x="377260" y="1739836"/>
                  <a:pt x="307158" y="1776514"/>
                </a:cubicBezTo>
                <a:cubicBezTo>
                  <a:pt x="237057" y="1813192"/>
                  <a:pt x="152735" y="1743689"/>
                  <a:pt x="0" y="1776514"/>
                </a:cubicBezTo>
                <a:cubicBezTo>
                  <a:pt x="-32168" y="1714631"/>
                  <a:pt x="32760" y="1608895"/>
                  <a:pt x="0" y="1480428"/>
                </a:cubicBezTo>
                <a:cubicBezTo>
                  <a:pt x="-6532" y="1369492"/>
                  <a:pt x="175" y="1169104"/>
                  <a:pt x="0" y="1036300"/>
                </a:cubicBezTo>
                <a:lnTo>
                  <a:pt x="0" y="1036300"/>
                </a:lnTo>
                <a:cubicBezTo>
                  <a:pt x="-932" y="928509"/>
                  <a:pt x="53021" y="726038"/>
                  <a:pt x="0" y="507787"/>
                </a:cubicBezTo>
                <a:cubicBezTo>
                  <a:pt x="-53021" y="289536"/>
                  <a:pt x="20042" y="143461"/>
                  <a:pt x="0" y="0"/>
                </a:cubicBezTo>
                <a:close/>
              </a:path>
              <a:path w="3761117" h="1776514" stroke="0" extrusionOk="0">
                <a:moveTo>
                  <a:pt x="0" y="0"/>
                </a:moveTo>
                <a:cubicBezTo>
                  <a:pt x="79003" y="-34884"/>
                  <a:pt x="222074" y="24223"/>
                  <a:pt x="313427" y="0"/>
                </a:cubicBezTo>
                <a:cubicBezTo>
                  <a:pt x="404780" y="-24223"/>
                  <a:pt x="553499" y="9223"/>
                  <a:pt x="626853" y="0"/>
                </a:cubicBezTo>
                <a:lnTo>
                  <a:pt x="626853" y="0"/>
                </a:lnTo>
                <a:cubicBezTo>
                  <a:pt x="735302" y="-6388"/>
                  <a:pt x="937195" y="16833"/>
                  <a:pt x="1068784" y="0"/>
                </a:cubicBezTo>
                <a:cubicBezTo>
                  <a:pt x="1200373" y="-16833"/>
                  <a:pt x="1466289" y="42584"/>
                  <a:pt x="1567132" y="0"/>
                </a:cubicBezTo>
                <a:cubicBezTo>
                  <a:pt x="1749323" y="-51391"/>
                  <a:pt x="1926942" y="48602"/>
                  <a:pt x="2159508" y="0"/>
                </a:cubicBezTo>
                <a:cubicBezTo>
                  <a:pt x="2392074" y="-48602"/>
                  <a:pt x="2437541" y="6162"/>
                  <a:pt x="2642185" y="0"/>
                </a:cubicBezTo>
                <a:cubicBezTo>
                  <a:pt x="2846829" y="-6162"/>
                  <a:pt x="2920901" y="1640"/>
                  <a:pt x="3124861" y="0"/>
                </a:cubicBezTo>
                <a:cubicBezTo>
                  <a:pt x="3328821" y="-1640"/>
                  <a:pt x="3495823" y="47197"/>
                  <a:pt x="3761117" y="0"/>
                </a:cubicBezTo>
                <a:cubicBezTo>
                  <a:pt x="3784457" y="167874"/>
                  <a:pt x="3756330" y="338360"/>
                  <a:pt x="3761117" y="528513"/>
                </a:cubicBezTo>
                <a:cubicBezTo>
                  <a:pt x="3765904" y="718666"/>
                  <a:pt x="3703952" y="879058"/>
                  <a:pt x="3761117" y="1036300"/>
                </a:cubicBezTo>
                <a:lnTo>
                  <a:pt x="3761117" y="1036300"/>
                </a:lnTo>
                <a:cubicBezTo>
                  <a:pt x="3771951" y="1216127"/>
                  <a:pt x="3750774" y="1306675"/>
                  <a:pt x="3761117" y="1480428"/>
                </a:cubicBezTo>
                <a:cubicBezTo>
                  <a:pt x="3764417" y="1622214"/>
                  <a:pt x="3754860" y="1635272"/>
                  <a:pt x="3761117" y="1776514"/>
                </a:cubicBezTo>
                <a:cubicBezTo>
                  <a:pt x="3631886" y="1814117"/>
                  <a:pt x="3290642" y="1722626"/>
                  <a:pt x="3168741" y="1776514"/>
                </a:cubicBezTo>
                <a:cubicBezTo>
                  <a:pt x="3046840" y="1830402"/>
                  <a:pt x="2840835" y="1754595"/>
                  <a:pt x="2598305" y="1776514"/>
                </a:cubicBezTo>
                <a:cubicBezTo>
                  <a:pt x="2355775" y="1798433"/>
                  <a:pt x="2269045" y="1724086"/>
                  <a:pt x="2093688" y="1776514"/>
                </a:cubicBezTo>
                <a:cubicBezTo>
                  <a:pt x="1918331" y="1828942"/>
                  <a:pt x="1825300" y="1716878"/>
                  <a:pt x="1567132" y="1776514"/>
                </a:cubicBezTo>
                <a:cubicBezTo>
                  <a:pt x="1371718" y="1921279"/>
                  <a:pt x="1211174" y="1938442"/>
                  <a:pt x="1097005" y="1998578"/>
                </a:cubicBezTo>
                <a:cubicBezTo>
                  <a:pt x="956972" y="1953210"/>
                  <a:pt x="831281" y="1809718"/>
                  <a:pt x="626853" y="1776514"/>
                </a:cubicBezTo>
                <a:cubicBezTo>
                  <a:pt x="512562" y="1779791"/>
                  <a:pt x="394259" y="1776421"/>
                  <a:pt x="307158" y="1776514"/>
                </a:cubicBezTo>
                <a:cubicBezTo>
                  <a:pt x="220057" y="1776607"/>
                  <a:pt x="136842" y="1745139"/>
                  <a:pt x="0" y="1776514"/>
                </a:cubicBezTo>
                <a:cubicBezTo>
                  <a:pt x="-5342" y="1659864"/>
                  <a:pt x="27161" y="1581858"/>
                  <a:pt x="0" y="1480428"/>
                </a:cubicBezTo>
                <a:cubicBezTo>
                  <a:pt x="-19813" y="1278450"/>
                  <a:pt x="15446" y="1209210"/>
                  <a:pt x="0" y="1036300"/>
                </a:cubicBezTo>
                <a:lnTo>
                  <a:pt x="0" y="1036300"/>
                </a:lnTo>
                <a:cubicBezTo>
                  <a:pt x="-49258" y="847611"/>
                  <a:pt x="19075" y="710215"/>
                  <a:pt x="0" y="549239"/>
                </a:cubicBezTo>
                <a:cubicBezTo>
                  <a:pt x="-19075" y="388263"/>
                  <a:pt x="8984" y="240939"/>
                  <a:pt x="0" y="0"/>
                </a:cubicBezTo>
                <a:close/>
              </a:path>
            </a:pathLst>
          </a:custGeom>
          <a:ln w="38100">
            <a:solidFill>
              <a:srgbClr val="4B06BA"/>
            </a:solidFill>
            <a:extLst>
              <a:ext uri="{C807C97D-BFC1-408E-A445-0C87EB9F89A2}">
                <ask:lineSketchStyleProps xmlns:ask="http://schemas.microsoft.com/office/drawing/2018/sketchyshapes" sd="2687490293">
                  <a:prstGeom prst="wedgeRectCallou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1600" b="1" u="sng" dirty="0"/>
              <a:t>Βαθμολογούμενα Κριτήρια Αξιολόγησης</a:t>
            </a:r>
            <a:r>
              <a:rPr lang="el-GR" sz="1600" dirty="0"/>
              <a:t>:</a:t>
            </a:r>
          </a:p>
          <a:p>
            <a:pPr marL="342900" indent="-342900">
              <a:buAutoNum type="arabicPeriod"/>
            </a:pPr>
            <a:r>
              <a:rPr lang="el-GR" sz="1600" dirty="0"/>
              <a:t>Επιχειρηματική Δραστηριότητα</a:t>
            </a:r>
          </a:p>
          <a:p>
            <a:pPr marL="342900" indent="-342900">
              <a:buAutoNum type="arabicPeriod"/>
            </a:pPr>
            <a:r>
              <a:rPr lang="el-GR" sz="1600" dirty="0"/>
              <a:t>Καινοτομία</a:t>
            </a:r>
          </a:p>
          <a:p>
            <a:pPr marL="342900" indent="-342900">
              <a:buAutoNum type="arabicPeriod"/>
            </a:pPr>
            <a:r>
              <a:rPr lang="el-GR" sz="1600" dirty="0"/>
              <a:t>Ομάδα</a:t>
            </a:r>
          </a:p>
          <a:p>
            <a:pPr marL="342900" indent="-342900">
              <a:buAutoNum type="arabicPeriod"/>
            </a:pPr>
            <a:r>
              <a:rPr lang="el-GR" sz="1600" dirty="0"/>
              <a:t>Αντίκτυπος</a:t>
            </a:r>
          </a:p>
          <a:p>
            <a:pPr marL="342900" indent="-342900">
              <a:buAutoNum type="arabicPeriod"/>
            </a:pPr>
            <a:r>
              <a:rPr lang="el-GR" sz="1600" dirty="0"/>
              <a:t>Σκοπιμότητα</a:t>
            </a:r>
          </a:p>
        </p:txBody>
      </p:sp>
    </p:spTree>
    <p:extLst>
      <p:ext uri="{BB962C8B-B14F-4D97-AF65-F5344CB8AC3E}">
        <p14:creationId xmlns:p14="http://schemas.microsoft.com/office/powerpoint/2010/main" val="55033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0" name="Google Shape;144;p16">
            <a:extLst>
              <a:ext uri="{FF2B5EF4-FFF2-40B4-BE49-F238E27FC236}">
                <a16:creationId xmlns:a16="http://schemas.microsoft.com/office/drawing/2014/main" id="{3AB66545-7BC8-4DFC-81A8-16A418124414}"/>
              </a:ext>
            </a:extLst>
          </p:cNvPr>
          <p:cNvSpPr/>
          <p:nvPr/>
        </p:nvSpPr>
        <p:spPr>
          <a:xfrm>
            <a:off x="236876" y="1989574"/>
            <a:ext cx="6659886" cy="4032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Διαδικασία υποβολής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-</a:t>
            </a:r>
            <a:r>
              <a:rPr lang="el-GR" sz="20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επιλογής</a:t>
            </a: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Προκαθορισμένος τρόπος (Υποβολή μέσω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email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 ή φυσικός φάκελος) όπως περιγράφεται στο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site 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του Επιμελητηρίου Αχαΐας 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Φόρμα περιγραφής της ιδέας και βασικά στοιχεία για τον συμμετέχοντα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Διαδικασία συνέντευξης από περιφερειακή επιτροπή αξιολόγησης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Τα κριτήρια αξιολόγησης αναλύονται στην πρόκληση που ανακοινώθηκε έπειτα από τη σύμφωνη γνώμη της Διαχειριστικής Αρχής του Προγράμματος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5" y="190679"/>
            <a:ext cx="5239265" cy="2055817"/>
          </a:xfrm>
          <a:prstGeom prst="rect">
            <a:avLst/>
          </a:prstGeom>
        </p:spPr>
      </p:pic>
      <p:sp>
        <p:nvSpPr>
          <p:cNvPr id="2" name="Έκρηξη: 14 ακτίνες 1">
            <a:extLst>
              <a:ext uri="{FF2B5EF4-FFF2-40B4-BE49-F238E27FC236}">
                <a16:creationId xmlns:a16="http://schemas.microsoft.com/office/drawing/2014/main" id="{588722B7-18FF-4FDB-9C49-6BCF17F1EF2E}"/>
              </a:ext>
            </a:extLst>
          </p:cNvPr>
          <p:cNvSpPr/>
          <p:nvPr/>
        </p:nvSpPr>
        <p:spPr>
          <a:xfrm rot="345890">
            <a:off x="5968483" y="2633842"/>
            <a:ext cx="5985998" cy="2564190"/>
          </a:xfrm>
          <a:prstGeom prst="irregularSeal2">
            <a:avLst/>
          </a:prstGeom>
          <a:gradFill flip="none" rotWithShape="1">
            <a:gsLst>
              <a:gs pos="55024">
                <a:srgbClr val="FFFF7D"/>
              </a:gs>
              <a:gs pos="87000">
                <a:srgbClr val="F2DB00"/>
              </a:gs>
              <a:gs pos="17000">
                <a:srgbClr val="FFFF00">
                  <a:lumMod val="89000"/>
                  <a:lumOff val="11000"/>
                </a:srgbClr>
              </a:gs>
              <a:gs pos="0">
                <a:schemeClr val="accent4">
                  <a:satMod val="103000"/>
                  <a:lumMod val="102000"/>
                  <a:tint val="94000"/>
                </a:schemeClr>
              </a:gs>
              <a:gs pos="100000">
                <a:schemeClr val="accent4">
                  <a:lumMod val="99000"/>
                  <a:satMod val="120000"/>
                  <a:shade val="7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u="sng" dirty="0">
                <a:solidFill>
                  <a:srgbClr val="FF0000"/>
                </a:solidFill>
              </a:rPr>
              <a:t>Προθεσμία </a:t>
            </a:r>
          </a:p>
          <a:p>
            <a:pPr algn="ctr"/>
            <a:r>
              <a:rPr lang="el-GR" sz="2400" b="1">
                <a:solidFill>
                  <a:srgbClr val="4B06BA"/>
                </a:solidFill>
              </a:rPr>
              <a:t>28 Φεβρουαρίου </a:t>
            </a:r>
            <a:r>
              <a:rPr lang="el-GR" sz="2400" b="1" dirty="0">
                <a:solidFill>
                  <a:srgbClr val="4B06BA"/>
                </a:solidFill>
              </a:rPr>
              <a:t>2022!</a:t>
            </a:r>
          </a:p>
        </p:txBody>
      </p:sp>
    </p:spTree>
    <p:extLst>
      <p:ext uri="{BB962C8B-B14F-4D97-AF65-F5344CB8AC3E}">
        <p14:creationId xmlns:p14="http://schemas.microsoft.com/office/powerpoint/2010/main" val="115173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sp>
        <p:nvSpPr>
          <p:cNvPr id="12" name="Google Shape;144;p16">
            <a:extLst>
              <a:ext uri="{FF2B5EF4-FFF2-40B4-BE49-F238E27FC236}">
                <a16:creationId xmlns:a16="http://schemas.microsoft.com/office/drawing/2014/main" id="{834745AF-3E07-48B6-BB6A-5B6B98C86AC9}"/>
              </a:ext>
            </a:extLst>
          </p:cNvPr>
          <p:cNvSpPr/>
          <p:nvPr/>
        </p:nvSpPr>
        <p:spPr>
          <a:xfrm>
            <a:off x="4246880" y="2892068"/>
            <a:ext cx="3698239" cy="51702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0"/>
                <a:sym typeface="Calibri"/>
              </a:rPr>
              <a:t>Thank you!</a:t>
            </a:r>
            <a:endParaRPr sz="2400" dirty="0">
              <a:solidFill>
                <a:schemeClr val="bg1"/>
              </a:solidFill>
              <a:latin typeface="Lucida Sans" panose="020B0602030504020204" pitchFamily="34" charset="0"/>
              <a:sym typeface="Calibri"/>
            </a:endParaRP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8BA01EA0-D425-460A-B7F2-FA2A964A0550}"/>
              </a:ext>
            </a:extLst>
          </p:cNvPr>
          <p:cNvSpPr txBox="1">
            <a:spLocks/>
          </p:cNvSpPr>
          <p:nvPr/>
        </p:nvSpPr>
        <p:spPr>
          <a:xfrm>
            <a:off x="587829" y="2237265"/>
            <a:ext cx="11007969" cy="3613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solidFill>
                <a:srgbClr val="1F4E79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1F4E79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l-GR" dirty="0">
                <a:solidFill>
                  <a:srgbClr val="1F4E79"/>
                </a:solidFill>
                <a:latin typeface="Comic Sans MS" panose="030F0702030302020204" pitchFamily="66" charset="0"/>
              </a:rPr>
              <a:t>Σας ευχαριστώ για την προσοχή σας!</a:t>
            </a:r>
            <a:endParaRPr lang="en-US" dirty="0">
              <a:solidFill>
                <a:srgbClr val="1F4E79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l-GR" sz="2000" dirty="0">
              <a:solidFill>
                <a:srgbClr val="1F4E79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l-GR" sz="2000" u="sng" dirty="0">
                <a:solidFill>
                  <a:srgbClr val="1F4E79"/>
                </a:solidFill>
                <a:latin typeface="Comic Sans MS" panose="030F0702030302020204" pitchFamily="66" charset="0"/>
              </a:rPr>
              <a:t>Περισσότερες Πληροφορίες: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1F4E79"/>
                </a:solidFill>
                <a:latin typeface="Comic Sans MS" panose="030F0702030302020204" pitchFamily="66" charset="0"/>
                <a:hlinkClick r:id="rId4"/>
              </a:rPr>
              <a:t>www.e-a.gr</a:t>
            </a:r>
            <a:r>
              <a:rPr lang="en-US" sz="2000" dirty="0">
                <a:solidFill>
                  <a:srgbClr val="1F4E79"/>
                </a:solidFill>
                <a:latin typeface="Comic Sans MS" panose="030F0702030302020204" pitchFamily="66" charset="0"/>
              </a:rPr>
              <a:t> </a:t>
            </a:r>
            <a:endParaRPr lang="el-GR" sz="2000" dirty="0">
              <a:solidFill>
                <a:srgbClr val="1F4E79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l-GR" sz="2000" dirty="0">
                <a:solidFill>
                  <a:srgbClr val="1F4E79"/>
                </a:solidFill>
                <a:latin typeface="Comic Sans MS" panose="030F0702030302020204" pitchFamily="66" charset="0"/>
              </a:rPr>
              <a:t>2610-241244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1F4E79"/>
                </a:solidFill>
                <a:latin typeface="Comic Sans MS" panose="030F0702030302020204" pitchFamily="66" charset="0"/>
                <a:hlinkClick r:id="rId5"/>
              </a:rPr>
              <a:t>projects@e-a.gr</a:t>
            </a:r>
            <a:r>
              <a:rPr lang="en-US" sz="2000" dirty="0">
                <a:solidFill>
                  <a:srgbClr val="1F4E79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solidFill>
                <a:srgbClr val="1F4E79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1F4E79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1F4E79"/>
              </a:solidFill>
              <a:latin typeface="Calibri" panose="020F0502020204030204" pitchFamily="34" charset="0"/>
            </a:endParaRPr>
          </a:p>
          <a:p>
            <a:endParaRPr lang="en-US" sz="2000" dirty="0">
              <a:solidFill>
                <a:srgbClr val="1F4E7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80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65877484-43ED-4C29-8449-30B725BF6AF2}"/>
              </a:ext>
            </a:extLst>
          </p:cNvPr>
          <p:cNvGrpSpPr>
            <a:grpSpLocks noChangeAspect="1"/>
          </p:cNvGrpSpPr>
          <p:nvPr/>
        </p:nvGrpSpPr>
        <p:grpSpPr>
          <a:xfrm>
            <a:off x="1967563" y="527242"/>
            <a:ext cx="8532088" cy="5494663"/>
            <a:chOff x="1267330" y="526286"/>
            <a:chExt cx="9128197" cy="5878558"/>
          </a:xfrm>
        </p:grpSpPr>
        <p:sp>
          <p:nvSpPr>
            <p:cNvPr id="11" name="Ορθογώνιο 10">
              <a:extLst>
                <a:ext uri="{FF2B5EF4-FFF2-40B4-BE49-F238E27FC236}">
                  <a16:creationId xmlns:a16="http://schemas.microsoft.com/office/drawing/2014/main" id="{A7E4FAC4-F40A-417B-A169-DDC57F3E1290}"/>
                </a:ext>
              </a:extLst>
            </p:cNvPr>
            <p:cNvSpPr/>
            <p:nvPr/>
          </p:nvSpPr>
          <p:spPr>
            <a:xfrm>
              <a:off x="2945345" y="6009708"/>
              <a:ext cx="7108281" cy="395136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>
              <a:spAutoFit/>
            </a:bodyPr>
            <a:lstStyle/>
            <a:p>
              <a:pPr algn="ctr"/>
              <a:r>
                <a:rPr lang="el-GR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Μηχανισμός Ωρίμανσης Καινοτόμων Επιχειρηματικών Ιδεών</a:t>
              </a:r>
              <a:endPara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2" name="Ομάδα 11">
              <a:extLst>
                <a:ext uri="{FF2B5EF4-FFF2-40B4-BE49-F238E27FC236}">
                  <a16:creationId xmlns:a16="http://schemas.microsoft.com/office/drawing/2014/main" id="{9F2B47A5-2E99-4191-A7F3-BBC603C395A6}"/>
                </a:ext>
              </a:extLst>
            </p:cNvPr>
            <p:cNvGrpSpPr/>
            <p:nvPr/>
          </p:nvGrpSpPr>
          <p:grpSpPr>
            <a:xfrm>
              <a:off x="1267330" y="526286"/>
              <a:ext cx="9128197" cy="5310721"/>
              <a:chOff x="580270" y="-3316"/>
              <a:chExt cx="9128197" cy="5310721"/>
            </a:xfrm>
          </p:grpSpPr>
          <p:graphicFrame>
            <p:nvGraphicFramePr>
              <p:cNvPr id="13" name="Διάγραμμα 12">
                <a:extLst>
                  <a:ext uri="{FF2B5EF4-FFF2-40B4-BE49-F238E27FC236}">
                    <a16:creationId xmlns:a16="http://schemas.microsoft.com/office/drawing/2014/main" id="{6E6F10FC-F962-4F70-8829-9D8E750253D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068610593"/>
                  </p:ext>
                </p:extLst>
              </p:nvPr>
            </p:nvGraphicFramePr>
            <p:xfrm>
              <a:off x="2980649" y="1152139"/>
              <a:ext cx="5118112" cy="372041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" r:lo="rId5" r:qs="rId6" r:cs="rId7"/>
              </a:graphicData>
            </a:graphic>
          </p:graphicFrame>
          <p:sp>
            <p:nvSpPr>
              <p:cNvPr id="14" name="Οβάλ 13">
                <a:extLst>
                  <a:ext uri="{FF2B5EF4-FFF2-40B4-BE49-F238E27FC236}">
                    <a16:creationId xmlns:a16="http://schemas.microsoft.com/office/drawing/2014/main" id="{A40F7638-B6CE-4292-9E3A-CDA151320C0F}"/>
                  </a:ext>
                </a:extLst>
              </p:cNvPr>
              <p:cNvSpPr/>
              <p:nvPr/>
            </p:nvSpPr>
            <p:spPr>
              <a:xfrm>
                <a:off x="2043145" y="510845"/>
                <a:ext cx="6825673" cy="4554634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5" name="Ομάδα 14">
                <a:extLst>
                  <a:ext uri="{FF2B5EF4-FFF2-40B4-BE49-F238E27FC236}">
                    <a16:creationId xmlns:a16="http://schemas.microsoft.com/office/drawing/2014/main" id="{5FFE57A1-F36A-460B-9240-BC691AC2106C}"/>
                  </a:ext>
                </a:extLst>
              </p:cNvPr>
              <p:cNvGrpSpPr/>
              <p:nvPr/>
            </p:nvGrpSpPr>
            <p:grpSpPr>
              <a:xfrm>
                <a:off x="580270" y="1844371"/>
                <a:ext cx="2917805" cy="1237382"/>
                <a:chOff x="545942" y="1825075"/>
                <a:chExt cx="2917805" cy="1237382"/>
              </a:xfrm>
            </p:grpSpPr>
            <p:grpSp>
              <p:nvGrpSpPr>
                <p:cNvPr id="28" name="Ομάδα 27">
                  <a:extLst>
                    <a:ext uri="{FF2B5EF4-FFF2-40B4-BE49-F238E27FC236}">
                      <a16:creationId xmlns:a16="http://schemas.microsoft.com/office/drawing/2014/main" id="{BF8CED9C-7087-4C4C-9893-4C6D5C5BD3E6}"/>
                    </a:ext>
                  </a:extLst>
                </p:cNvPr>
                <p:cNvGrpSpPr/>
                <p:nvPr/>
              </p:nvGrpSpPr>
              <p:grpSpPr>
                <a:xfrm>
                  <a:off x="545942" y="1890193"/>
                  <a:ext cx="1477805" cy="1082076"/>
                  <a:chOff x="1937089" y="887917"/>
                  <a:chExt cx="1477805" cy="1082076"/>
                </a:xfrm>
              </p:grpSpPr>
              <p:sp>
                <p:nvSpPr>
                  <p:cNvPr id="32" name="Ορθογώνιο: Στρογγύλεμα γωνιών 31">
                    <a:extLst>
                      <a:ext uri="{FF2B5EF4-FFF2-40B4-BE49-F238E27FC236}">
                        <a16:creationId xmlns:a16="http://schemas.microsoft.com/office/drawing/2014/main" id="{C7AD4A25-FBA6-4441-9344-6E9C2B2EA03C}"/>
                      </a:ext>
                    </a:extLst>
                  </p:cNvPr>
                  <p:cNvSpPr/>
                  <p:nvPr/>
                </p:nvSpPr>
                <p:spPr>
                  <a:xfrm>
                    <a:off x="1974894" y="887917"/>
                    <a:ext cx="1440000" cy="1082076"/>
                  </a:xfrm>
                  <a:prstGeom prst="roundRect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3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3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33" name="Ορθογώνιο: Στρογγύλεμα γωνιών 4">
                    <a:extLst>
                      <a:ext uri="{FF2B5EF4-FFF2-40B4-BE49-F238E27FC236}">
                        <a16:creationId xmlns:a16="http://schemas.microsoft.com/office/drawing/2014/main" id="{5FC3C8F8-B639-41C9-8462-E99E030CB781}"/>
                      </a:ext>
                    </a:extLst>
                  </p:cNvPr>
                  <p:cNvSpPr txBox="1"/>
                  <p:nvPr/>
                </p:nvSpPr>
                <p:spPr>
                  <a:xfrm>
                    <a:off x="1937089" y="973985"/>
                    <a:ext cx="1461589" cy="866020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53340" tIns="53340" rIns="53340" bIns="53340" numCol="1" spcCol="1270" anchor="ctr" anchorCtr="0">
                    <a:noAutofit/>
                  </a:bodyPr>
                  <a:lstStyle/>
                  <a:p>
                    <a:pPr marL="0" lvl="0" indent="0" algn="ctr" defTabSz="6223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l-GR" sz="1400" kern="1200" dirty="0"/>
                      <a:t>Οικονομική Υποστήριξη σε 3 επιχειρηματικές ιδέες</a:t>
                    </a:r>
                  </a:p>
                </p:txBody>
              </p:sp>
            </p:grpSp>
            <p:grpSp>
              <p:nvGrpSpPr>
                <p:cNvPr id="29" name="Ομάδα 28">
                  <a:extLst>
                    <a:ext uri="{FF2B5EF4-FFF2-40B4-BE49-F238E27FC236}">
                      <a16:creationId xmlns:a16="http://schemas.microsoft.com/office/drawing/2014/main" id="{DBED124F-DA4F-4D83-84CD-0A52F17E67CF}"/>
                    </a:ext>
                  </a:extLst>
                </p:cNvPr>
                <p:cNvGrpSpPr/>
                <p:nvPr/>
              </p:nvGrpSpPr>
              <p:grpSpPr>
                <a:xfrm>
                  <a:off x="2023747" y="1825075"/>
                  <a:ext cx="1440000" cy="1237382"/>
                  <a:chOff x="1406991" y="3139082"/>
                  <a:chExt cx="1547815" cy="1237382"/>
                </a:xfrm>
              </p:grpSpPr>
              <p:sp>
                <p:nvSpPr>
                  <p:cNvPr id="30" name="Ορθογώνιο: Στρογγύλεμα γωνιών 29">
                    <a:extLst>
                      <a:ext uri="{FF2B5EF4-FFF2-40B4-BE49-F238E27FC236}">
                        <a16:creationId xmlns:a16="http://schemas.microsoft.com/office/drawing/2014/main" id="{57A40756-29DB-4C71-855E-1A32005C6696}"/>
                      </a:ext>
                    </a:extLst>
                  </p:cNvPr>
                  <p:cNvSpPr/>
                  <p:nvPr/>
                </p:nvSpPr>
                <p:spPr>
                  <a:xfrm>
                    <a:off x="1446217" y="3189579"/>
                    <a:ext cx="1476494" cy="1120418"/>
                  </a:xfrm>
                  <a:prstGeom prst="roundRect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2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2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</p:sp>
              <p:sp>
                <p:nvSpPr>
                  <p:cNvPr id="31" name="Ορθογώνιο: Στρογγύλεμα γωνιών 4">
                    <a:extLst>
                      <a:ext uri="{FF2B5EF4-FFF2-40B4-BE49-F238E27FC236}">
                        <a16:creationId xmlns:a16="http://schemas.microsoft.com/office/drawing/2014/main" id="{93300C20-3D8A-432E-93FE-4DD9ACFBD300}"/>
                      </a:ext>
                    </a:extLst>
                  </p:cNvPr>
                  <p:cNvSpPr txBox="1"/>
                  <p:nvPr/>
                </p:nvSpPr>
                <p:spPr>
                  <a:xfrm>
                    <a:off x="1406991" y="3139082"/>
                    <a:ext cx="1547815" cy="1237382"/>
                  </a:xfrm>
                  <a:prstGeom prst="rect">
                    <a:avLst/>
                  </a:prstGeom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53340" tIns="53340" rIns="53340" bIns="53340" numCol="1" spcCol="1270" anchor="ctr" anchorCtr="0">
                    <a:noAutofit/>
                  </a:bodyPr>
                  <a:lstStyle/>
                  <a:p>
                    <a:pPr marL="0" lvl="0" indent="0" algn="ctr" defTabSz="6223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None/>
                    </a:pPr>
                    <a:r>
                      <a:rPr lang="el-GR" sz="1400" dirty="0"/>
                      <a:t>Συμμετοχή σε Εκθέσεις</a:t>
                    </a:r>
                    <a:endParaRPr lang="el-GR" sz="1400" kern="1200" dirty="0"/>
                  </a:p>
                </p:txBody>
              </p:sp>
            </p:grpSp>
          </p:grpSp>
          <p:grpSp>
            <p:nvGrpSpPr>
              <p:cNvPr id="16" name="Ομάδα 15">
                <a:extLst>
                  <a:ext uri="{FF2B5EF4-FFF2-40B4-BE49-F238E27FC236}">
                    <a16:creationId xmlns:a16="http://schemas.microsoft.com/office/drawing/2014/main" id="{FF0BFF04-54E3-401C-A62B-DABBCD2DDA63}"/>
                  </a:ext>
                </a:extLst>
              </p:cNvPr>
              <p:cNvGrpSpPr/>
              <p:nvPr/>
            </p:nvGrpSpPr>
            <p:grpSpPr>
              <a:xfrm>
                <a:off x="4873551" y="-3316"/>
                <a:ext cx="1996316" cy="1155455"/>
                <a:chOff x="5148337" y="-72044"/>
                <a:chExt cx="1996316" cy="1155455"/>
              </a:xfrm>
            </p:grpSpPr>
            <p:sp>
              <p:nvSpPr>
                <p:cNvPr id="26" name="Ορθογώνιο: Στρογγύλεμα γωνιών 25">
                  <a:extLst>
                    <a:ext uri="{FF2B5EF4-FFF2-40B4-BE49-F238E27FC236}">
                      <a16:creationId xmlns:a16="http://schemas.microsoft.com/office/drawing/2014/main" id="{2C87311F-097E-42B4-B5FE-62CD86B2D493}"/>
                    </a:ext>
                  </a:extLst>
                </p:cNvPr>
                <p:cNvSpPr/>
                <p:nvPr/>
              </p:nvSpPr>
              <p:spPr>
                <a:xfrm>
                  <a:off x="5148337" y="-72044"/>
                  <a:ext cx="1996316" cy="1155455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2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7" name="Ορθογώνιο: Στρογγύλεμα γωνιών 4">
                  <a:extLst>
                    <a:ext uri="{FF2B5EF4-FFF2-40B4-BE49-F238E27FC236}">
                      <a16:creationId xmlns:a16="http://schemas.microsoft.com/office/drawing/2014/main" id="{8D94D1BD-C81B-4024-9AC6-188C0D5FB2A5}"/>
                    </a:ext>
                  </a:extLst>
                </p:cNvPr>
                <p:cNvSpPr txBox="1"/>
                <p:nvPr/>
              </p:nvSpPr>
              <p:spPr>
                <a:xfrm>
                  <a:off x="5256648" y="39828"/>
                  <a:ext cx="1661130" cy="97431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l-GR" sz="1600" kern="1200" dirty="0"/>
                    <a:t>Πρόσκληση12 καινοτόμων επιχειρηματικών ιδεών</a:t>
                  </a:r>
                </a:p>
              </p:txBody>
            </p:sp>
          </p:grpSp>
          <p:grpSp>
            <p:nvGrpSpPr>
              <p:cNvPr id="17" name="Ομάδα 16">
                <a:extLst>
                  <a:ext uri="{FF2B5EF4-FFF2-40B4-BE49-F238E27FC236}">
                    <a16:creationId xmlns:a16="http://schemas.microsoft.com/office/drawing/2014/main" id="{6713AEFC-0680-417D-B39A-8ADA0D3D2C86}"/>
                  </a:ext>
                </a:extLst>
              </p:cNvPr>
              <p:cNvGrpSpPr/>
              <p:nvPr/>
            </p:nvGrpSpPr>
            <p:grpSpPr>
              <a:xfrm>
                <a:off x="8047337" y="1995557"/>
                <a:ext cx="1661130" cy="1079734"/>
                <a:chOff x="7349588" y="1274570"/>
                <a:chExt cx="1661130" cy="1079734"/>
              </a:xfrm>
            </p:grpSpPr>
            <p:sp>
              <p:nvSpPr>
                <p:cNvPr id="24" name="Ορθογώνιο: Στρογγύλεμα γωνιών 23">
                  <a:extLst>
                    <a:ext uri="{FF2B5EF4-FFF2-40B4-BE49-F238E27FC236}">
                      <a16:creationId xmlns:a16="http://schemas.microsoft.com/office/drawing/2014/main" id="{45C33468-E29F-4044-A803-4BC678641043}"/>
                    </a:ext>
                  </a:extLst>
                </p:cNvPr>
                <p:cNvSpPr/>
                <p:nvPr/>
              </p:nvSpPr>
              <p:spPr>
                <a:xfrm>
                  <a:off x="7349588" y="1274570"/>
                  <a:ext cx="1661130" cy="107973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3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3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5" name="Ορθογώνιο: Στρογγύλεμα γωνιών 4">
                  <a:extLst>
                    <a:ext uri="{FF2B5EF4-FFF2-40B4-BE49-F238E27FC236}">
                      <a16:creationId xmlns:a16="http://schemas.microsoft.com/office/drawing/2014/main" id="{4457A34C-BA07-4025-919C-E510192B609E}"/>
                    </a:ext>
                  </a:extLst>
                </p:cNvPr>
                <p:cNvSpPr txBox="1"/>
                <p:nvPr/>
              </p:nvSpPr>
              <p:spPr>
                <a:xfrm>
                  <a:off x="7402296" y="1327278"/>
                  <a:ext cx="1555714" cy="97431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l-GR" sz="1600" kern="1200" dirty="0"/>
                    <a:t>Εκδηλώσεις </a:t>
                  </a:r>
                  <a:r>
                    <a:rPr lang="en-US" sz="1600" kern="1200" dirty="0"/>
                    <a:t>B2B (</a:t>
                  </a:r>
                  <a:r>
                    <a:rPr lang="el-GR" sz="1600" kern="1200" dirty="0"/>
                    <a:t>Έρευνα/</a:t>
                  </a:r>
                  <a:r>
                    <a:rPr lang="el-GR" sz="1600" kern="1200" dirty="0" err="1"/>
                    <a:t>ΜμΕ</a:t>
                  </a:r>
                  <a:r>
                    <a:rPr lang="el-GR" sz="1600" kern="1200" dirty="0"/>
                    <a:t>)</a:t>
                  </a:r>
                  <a:r>
                    <a:rPr lang="en-GB" sz="1600" kern="1200" dirty="0"/>
                    <a:t>. </a:t>
                  </a:r>
                  <a:endParaRPr lang="el-GR" sz="1600" kern="1200" dirty="0"/>
                </a:p>
              </p:txBody>
            </p:sp>
          </p:grpSp>
          <p:grpSp>
            <p:nvGrpSpPr>
              <p:cNvPr id="18" name="Ομάδα 17">
                <a:extLst>
                  <a:ext uri="{FF2B5EF4-FFF2-40B4-BE49-F238E27FC236}">
                    <a16:creationId xmlns:a16="http://schemas.microsoft.com/office/drawing/2014/main" id="{4F109BE9-DB5D-4B4D-8CCA-0807E95304DF}"/>
                  </a:ext>
                </a:extLst>
              </p:cNvPr>
              <p:cNvGrpSpPr/>
              <p:nvPr/>
            </p:nvGrpSpPr>
            <p:grpSpPr>
              <a:xfrm>
                <a:off x="2637650" y="4000365"/>
                <a:ext cx="1661130" cy="1079734"/>
                <a:chOff x="5148337" y="5087248"/>
                <a:chExt cx="1661130" cy="1079734"/>
              </a:xfrm>
            </p:grpSpPr>
            <p:sp>
              <p:nvSpPr>
                <p:cNvPr id="22" name="Ορθογώνιο: Στρογγύλεμα γωνιών 21">
                  <a:extLst>
                    <a:ext uri="{FF2B5EF4-FFF2-40B4-BE49-F238E27FC236}">
                      <a16:creationId xmlns:a16="http://schemas.microsoft.com/office/drawing/2014/main" id="{596F1010-5F9A-4DAA-A149-4D8EEF9DBEF0}"/>
                    </a:ext>
                  </a:extLst>
                </p:cNvPr>
                <p:cNvSpPr/>
                <p:nvPr/>
              </p:nvSpPr>
              <p:spPr>
                <a:xfrm>
                  <a:off x="5148337" y="5087248"/>
                  <a:ext cx="1661130" cy="107973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5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5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3" name="Ορθογώνιο: Στρογγύλεμα γωνιών 4">
                  <a:extLst>
                    <a:ext uri="{FF2B5EF4-FFF2-40B4-BE49-F238E27FC236}">
                      <a16:creationId xmlns:a16="http://schemas.microsoft.com/office/drawing/2014/main" id="{EEBFBC7D-9101-49E0-A636-754EE1210391}"/>
                    </a:ext>
                  </a:extLst>
                </p:cNvPr>
                <p:cNvSpPr txBox="1"/>
                <p:nvPr/>
              </p:nvSpPr>
              <p:spPr>
                <a:xfrm>
                  <a:off x="5201045" y="5139956"/>
                  <a:ext cx="1555714" cy="97431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l-GR" sz="1600" kern="1200" dirty="0"/>
                    <a:t>Πρόγραμμα Εκπαίδευσης και Ωρίμανσης Ιδεών</a:t>
                  </a:r>
                </a:p>
              </p:txBody>
            </p:sp>
          </p:grpSp>
          <p:grpSp>
            <p:nvGrpSpPr>
              <p:cNvPr id="19" name="Ομάδα 18">
                <a:extLst>
                  <a:ext uri="{FF2B5EF4-FFF2-40B4-BE49-F238E27FC236}">
                    <a16:creationId xmlns:a16="http://schemas.microsoft.com/office/drawing/2014/main" id="{226F1AF1-FA27-4F25-AA23-0D5F4158E369}"/>
                  </a:ext>
                </a:extLst>
              </p:cNvPr>
              <p:cNvGrpSpPr/>
              <p:nvPr/>
            </p:nvGrpSpPr>
            <p:grpSpPr>
              <a:xfrm>
                <a:off x="6438915" y="4227671"/>
                <a:ext cx="1819218" cy="1079734"/>
                <a:chOff x="7349588" y="3816355"/>
                <a:chExt cx="1819218" cy="1079734"/>
              </a:xfrm>
            </p:grpSpPr>
            <p:sp>
              <p:nvSpPr>
                <p:cNvPr id="20" name="Ορθογώνιο: Στρογγύλεμα γωνιών 19">
                  <a:extLst>
                    <a:ext uri="{FF2B5EF4-FFF2-40B4-BE49-F238E27FC236}">
                      <a16:creationId xmlns:a16="http://schemas.microsoft.com/office/drawing/2014/main" id="{2C9944E2-AF69-4622-880D-13079CA95EDC}"/>
                    </a:ext>
                  </a:extLst>
                </p:cNvPr>
                <p:cNvSpPr/>
                <p:nvPr/>
              </p:nvSpPr>
              <p:spPr>
                <a:xfrm>
                  <a:off x="7349588" y="3816355"/>
                  <a:ext cx="1819218" cy="1079734"/>
                </a:xfrm>
                <a:prstGeom prst="roundRect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4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4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1" name="Ορθογώνιο: Στρογγύλεμα γωνιών 4">
                  <a:extLst>
                    <a:ext uri="{FF2B5EF4-FFF2-40B4-BE49-F238E27FC236}">
                      <a16:creationId xmlns:a16="http://schemas.microsoft.com/office/drawing/2014/main" id="{ECF1655E-7E56-4835-8544-CC482745A8E6}"/>
                    </a:ext>
                  </a:extLst>
                </p:cNvPr>
                <p:cNvSpPr txBox="1"/>
                <p:nvPr/>
              </p:nvSpPr>
              <p:spPr>
                <a:xfrm>
                  <a:off x="7402295" y="3869063"/>
                  <a:ext cx="1766509" cy="97431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60960" tIns="60960" rIns="60960" bIns="60960" numCol="1" spcCol="1270" anchor="ctr" anchorCtr="0">
                  <a:noAutofit/>
                </a:bodyPr>
                <a:lstStyle/>
                <a:p>
                  <a:pPr marL="0" lvl="0" indent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l-GR" sz="1600" kern="1200" dirty="0"/>
                    <a:t>Επιλογή 12 Καινοτ</a:t>
                  </a:r>
                  <a:r>
                    <a:rPr lang="el-GR" sz="1600" dirty="0"/>
                    <a:t>όμων Επιχειρηματικών Ιδεών</a:t>
                  </a:r>
                  <a:endParaRPr lang="el-GR" sz="1600" kern="1200" dirty="0"/>
                </a:p>
              </p:txBody>
            </p:sp>
          </p:grpSp>
        </p:grpSp>
      </p:grpSp>
      <p:cxnSp>
        <p:nvCxnSpPr>
          <p:cNvPr id="37" name="Ευθεία γραμμή σύνδεσης 36">
            <a:extLst>
              <a:ext uri="{FF2B5EF4-FFF2-40B4-BE49-F238E27FC236}">
                <a16:creationId xmlns:a16="http://schemas.microsoft.com/office/drawing/2014/main" id="{ADA211A6-B2DD-498D-BE95-9448C1BE746E}"/>
              </a:ext>
            </a:extLst>
          </p:cNvPr>
          <p:cNvCxnSpPr/>
          <p:nvPr/>
        </p:nvCxnSpPr>
        <p:spPr>
          <a:xfrm>
            <a:off x="5485039" y="528212"/>
            <a:ext cx="1756917" cy="5207726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Οβάλ 39">
            <a:extLst>
              <a:ext uri="{FF2B5EF4-FFF2-40B4-BE49-F238E27FC236}">
                <a16:creationId xmlns:a16="http://schemas.microsoft.com/office/drawing/2014/main" id="{2992A60D-188E-415E-A5FF-1CD9F9AAC612}"/>
              </a:ext>
            </a:extLst>
          </p:cNvPr>
          <p:cNvSpPr/>
          <p:nvPr/>
        </p:nvSpPr>
        <p:spPr>
          <a:xfrm rot="19053032">
            <a:off x="2187886" y="1125857"/>
            <a:ext cx="3408345" cy="4808654"/>
          </a:xfrm>
          <a:prstGeom prst="ellipse">
            <a:avLst/>
          </a:prstGeom>
          <a:noFill/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970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1027" y="1766863"/>
            <a:ext cx="10515600" cy="940804"/>
          </a:xfrm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Πρόγραμμα Καθοδήγησης – 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Mentorship</a:t>
            </a:r>
            <a:endParaRPr lang="ca-ES" sz="36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606367"/>
            <a:ext cx="10515600" cy="323593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Στόχος του έργου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INTECMED 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είναι η ενίσχυση και υποστήριξη του </a:t>
            </a:r>
            <a:r>
              <a:rPr lang="el-G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Οικοσυστήματος Καινοτομίας</a:t>
            </a: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στις περιοχές παρέμβασης του έργου, με </a:t>
            </a:r>
          </a:p>
          <a:p>
            <a:pPr algn="just">
              <a:lnSpc>
                <a:spcPct val="110000"/>
              </a:lnSpc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την υποστήριξη μεταφοράς καινοτομίας και τεχνολογίας και </a:t>
            </a:r>
          </a:p>
          <a:p>
            <a:pPr algn="just">
              <a:lnSpc>
                <a:spcPct val="110000"/>
              </a:lnSpc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Την διευκόλυνση της διασυνοριακής συνεργασίας μεταξύ νέων και καινοτόμων επιχειρήσεων.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Βασικό εργαλείο επίτευξης των ανωτέρω είναι το </a:t>
            </a:r>
            <a:r>
              <a:rPr lang="el-G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Πρόγραμμα Καθοδήγησης –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Mentorship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το οποίο θα παρέχει στους εν-δυνάμει επιχειρηματίες τη </a:t>
            </a:r>
            <a:r>
              <a:rPr lang="el-G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γνώση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τα </a:t>
            </a:r>
            <a:r>
              <a:rPr lang="el-G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εργαλεία 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και την </a:t>
            </a:r>
            <a:r>
              <a:rPr lang="el-GR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υποστήριξη για τα πρώτα βήματα της προσπάθειάς τους με στόχο την αύξηση της πιθανότητας βιωσιμότητας του εγχειρήματος – επιχειρηματικής δραστηριότητας</a:t>
            </a: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ειδικά για προσπάθειες που προέρχονται από Έρευνα και Ανάπτυξη σε Ερευνητικούς Φορείς.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5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939" y="1869410"/>
            <a:ext cx="4636801" cy="21961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Το πρόγραμμα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Mentorship 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του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INTECMED 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βασίζεται σε </a:t>
            </a:r>
            <a:r>
              <a:rPr lang="el-GR" sz="24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4 βασικούς άξονες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, που συνθέτουν τα κύρια θεματικά αντικείμενα του προγράμματος εκπαίδευσης: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18B9E02F-E7E1-4DB8-A309-F657134FF6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0916410"/>
              </p:ext>
            </p:extLst>
          </p:nvPr>
        </p:nvGraphicFramePr>
        <p:xfrm>
          <a:off x="4676503" y="2288783"/>
          <a:ext cx="6918007" cy="4518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52856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1674" y="1996363"/>
            <a:ext cx="4922109" cy="263794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Μια φιλόδοξη, ολοκληρωμένη και δομημένη διαδικασία για την υποστήριξη των εν-δυνάμει επιχειρηματιών  και στοχεύουμε να τους υποστηρίξουμε με εξατομικευμένο τρόπο.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2E190400-33C7-405E-934D-45EB7876FD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7357079"/>
              </p:ext>
            </p:extLst>
          </p:nvPr>
        </p:nvGraphicFramePr>
        <p:xfrm>
          <a:off x="4188822" y="264601"/>
          <a:ext cx="7186961" cy="4485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8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FECA897-F4F4-422B-9CB0-5F73DE5BB86B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88128" y="2915832"/>
            <a:ext cx="1988348" cy="588551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FDCA13C-4528-4A01-A820-E78D12341BCE}"/>
              </a:ext>
            </a:extLst>
          </p:cNvPr>
          <p:cNvSpPr/>
          <p:nvPr/>
        </p:nvSpPr>
        <p:spPr>
          <a:xfrm>
            <a:off x="5564777" y="4774387"/>
            <a:ext cx="4441372" cy="41213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Networking</a:t>
            </a:r>
            <a:endParaRPr lang="es-ES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27AC227-DA3C-4E66-87A6-4231BCAABA91}"/>
              </a:ext>
            </a:extLst>
          </p:cNvPr>
          <p:cNvSpPr/>
          <p:nvPr/>
        </p:nvSpPr>
        <p:spPr>
          <a:xfrm>
            <a:off x="5564777" y="5234018"/>
            <a:ext cx="4441372" cy="4121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Co-working</a:t>
            </a:r>
            <a:r>
              <a:rPr lang="es-ES" dirty="0"/>
              <a:t> </a:t>
            </a:r>
            <a:r>
              <a:rPr lang="es-ES" dirty="0" err="1"/>
              <a:t>facilities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391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0" name="Google Shape;144;p16">
            <a:extLst>
              <a:ext uri="{FF2B5EF4-FFF2-40B4-BE49-F238E27FC236}">
                <a16:creationId xmlns:a16="http://schemas.microsoft.com/office/drawing/2014/main" id="{3AB66545-7BC8-4DFC-81A8-16A418124414}"/>
              </a:ext>
            </a:extLst>
          </p:cNvPr>
          <p:cNvSpPr/>
          <p:nvPr/>
        </p:nvSpPr>
        <p:spPr>
          <a:xfrm>
            <a:off x="567610" y="2268623"/>
            <a:ext cx="3972559" cy="21697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Προ επεξεργασμένα περιεχόμενα για τα 4 θεματικά αντικείμενα που θα προσαρμοσθούν στις επιλεγμένες ιδέες και στις τοπικές προτεραιότητες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sng" strike="noStrike" cap="none" dirty="0">
              <a:solidFill>
                <a:schemeClr val="tx1">
                  <a:lumMod val="75000"/>
                  <a:lumOff val="25000"/>
                </a:schemeClr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2" name="Abrir corchete 11">
            <a:extLst>
              <a:ext uri="{FF2B5EF4-FFF2-40B4-BE49-F238E27FC236}">
                <a16:creationId xmlns:a16="http://schemas.microsoft.com/office/drawing/2014/main" id="{95CD3C31-0E61-436E-B7FF-54B309F90D99}"/>
              </a:ext>
            </a:extLst>
          </p:cNvPr>
          <p:cNvSpPr/>
          <p:nvPr/>
        </p:nvSpPr>
        <p:spPr>
          <a:xfrm>
            <a:off x="4469745" y="1602658"/>
            <a:ext cx="98322" cy="4247536"/>
          </a:xfrm>
          <a:prstGeom prst="leftBracket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AE07C614-6AB3-46A1-9DF1-931CF41FE2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0031645"/>
              </p:ext>
            </p:extLst>
          </p:nvPr>
        </p:nvGraphicFramePr>
        <p:xfrm>
          <a:off x="4028361" y="1740638"/>
          <a:ext cx="8141110" cy="3916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8" name="Google Shape;144;p16">
            <a:extLst>
              <a:ext uri="{FF2B5EF4-FFF2-40B4-BE49-F238E27FC236}">
                <a16:creationId xmlns:a16="http://schemas.microsoft.com/office/drawing/2014/main" id="{3F7C2CA0-381A-4448-988B-4C603CDB711D}"/>
              </a:ext>
            </a:extLst>
          </p:cNvPr>
          <p:cNvSpPr/>
          <p:nvPr/>
        </p:nvSpPr>
        <p:spPr>
          <a:xfrm>
            <a:off x="1861325" y="5210644"/>
            <a:ext cx="1978059" cy="4462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30 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ώρες</a:t>
            </a:r>
            <a:endParaRPr sz="2000" b="0" i="0" u="sng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5E868288-795B-47CD-B83A-790FB3823E68}"/>
              </a:ext>
            </a:extLst>
          </p:cNvPr>
          <p:cNvGrpSpPr/>
          <p:nvPr/>
        </p:nvGrpSpPr>
        <p:grpSpPr>
          <a:xfrm>
            <a:off x="567610" y="4301255"/>
            <a:ext cx="1472983" cy="1360251"/>
            <a:chOff x="1354666" y="2709333"/>
            <a:chExt cx="2709333" cy="2709335"/>
          </a:xfrm>
        </p:grpSpPr>
        <p:sp>
          <p:nvSpPr>
            <p:cNvPr id="16" name="Triángulo isósceles 15">
              <a:extLst>
                <a:ext uri="{FF2B5EF4-FFF2-40B4-BE49-F238E27FC236}">
                  <a16:creationId xmlns:a16="http://schemas.microsoft.com/office/drawing/2014/main" id="{6250806D-0B92-4915-B95A-ACDB167AB77B}"/>
                </a:ext>
              </a:extLst>
            </p:cNvPr>
            <p:cNvSpPr/>
            <p:nvPr/>
          </p:nvSpPr>
          <p:spPr>
            <a:xfrm>
              <a:off x="1354666" y="2709333"/>
              <a:ext cx="2709333" cy="2709333"/>
            </a:xfrm>
            <a:prstGeom prst="triangl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3533"/>
                <a:satOff val="33333"/>
                <a:lumOff val="-4902"/>
                <a:alphaOff val="0"/>
              </a:schemeClr>
            </a:fillRef>
            <a:effectRef idx="0">
              <a:schemeClr val="accent3">
                <a:hueOff val="903533"/>
                <a:satOff val="33333"/>
                <a:lumOff val="-49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Triángulo isósceles 4">
              <a:extLst>
                <a:ext uri="{FF2B5EF4-FFF2-40B4-BE49-F238E27FC236}">
                  <a16:creationId xmlns:a16="http://schemas.microsoft.com/office/drawing/2014/main" id="{60D1D7E1-121B-44D5-AC1D-ADEE667773ED}"/>
                </a:ext>
              </a:extLst>
            </p:cNvPr>
            <p:cNvSpPr txBox="1"/>
            <p:nvPr/>
          </p:nvSpPr>
          <p:spPr>
            <a:xfrm>
              <a:off x="2032000" y="3383699"/>
              <a:ext cx="1354667" cy="20349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b="1" kern="1200" noProof="0" dirty="0"/>
                <a:t>1</a:t>
              </a:r>
            </a:p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300" kern="1200" noProof="0" dirty="0"/>
                <a:t>Training itinerary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134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0" name="Google Shape;144;p16">
            <a:extLst>
              <a:ext uri="{FF2B5EF4-FFF2-40B4-BE49-F238E27FC236}">
                <a16:creationId xmlns:a16="http://schemas.microsoft.com/office/drawing/2014/main" id="{3AB66545-7BC8-4DFC-81A8-16A418124414}"/>
              </a:ext>
            </a:extLst>
          </p:cNvPr>
          <p:cNvSpPr/>
          <p:nvPr/>
        </p:nvSpPr>
        <p:spPr>
          <a:xfrm>
            <a:off x="567610" y="1837444"/>
            <a:ext cx="4953624" cy="264068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Ένας 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tutor</a:t>
            </a: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 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θα παρέχει εξατομικευμένη, συνεχή υποστήριξη σε κάθε συμμετέχοντα </a:t>
            </a:r>
            <a:r>
              <a:rPr lang="el-GR" sz="24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καθ’ όλη τη διάρκεια του προγράμματος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, με ένα καθορισμένο χρονοδιάγραμμα συναντήσεων (τουλάχιστον μηνιαίο).</a:t>
            </a:r>
            <a:endParaRPr sz="2400" b="0" i="0" u="sng" strike="noStrike" cap="none" dirty="0">
              <a:solidFill>
                <a:schemeClr val="tx1">
                  <a:lumMod val="75000"/>
                  <a:lumOff val="25000"/>
                </a:schemeClr>
              </a:solidFill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A7653AB-410F-4E55-9CEC-919E648DB0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8156737"/>
              </p:ext>
            </p:extLst>
          </p:nvPr>
        </p:nvGraphicFramePr>
        <p:xfrm>
          <a:off x="4483836" y="779363"/>
          <a:ext cx="7606564" cy="4878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1" name="Grupo 13">
            <a:extLst>
              <a:ext uri="{FF2B5EF4-FFF2-40B4-BE49-F238E27FC236}">
                <a16:creationId xmlns:a16="http://schemas.microsoft.com/office/drawing/2014/main" id="{87804364-658E-403D-A716-2C4D7D739616}"/>
              </a:ext>
            </a:extLst>
          </p:cNvPr>
          <p:cNvGrpSpPr/>
          <p:nvPr/>
        </p:nvGrpSpPr>
        <p:grpSpPr>
          <a:xfrm>
            <a:off x="338178" y="4449423"/>
            <a:ext cx="1472400" cy="1360800"/>
            <a:chOff x="2709333" y="0"/>
            <a:chExt cx="2709333" cy="2709333"/>
          </a:xfrm>
        </p:grpSpPr>
        <p:sp>
          <p:nvSpPr>
            <p:cNvPr id="22" name="Triángulo isósceles 17">
              <a:extLst>
                <a:ext uri="{FF2B5EF4-FFF2-40B4-BE49-F238E27FC236}">
                  <a16:creationId xmlns:a16="http://schemas.microsoft.com/office/drawing/2014/main" id="{3AE34535-E701-4170-AAFD-61FBC83276FF}"/>
                </a:ext>
              </a:extLst>
            </p:cNvPr>
            <p:cNvSpPr/>
            <p:nvPr/>
          </p:nvSpPr>
          <p:spPr>
            <a:xfrm>
              <a:off x="2709333" y="0"/>
              <a:ext cx="2709333" cy="2709333"/>
            </a:xfrm>
            <a:prstGeom prst="triangl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Triángulo isósceles 4">
              <a:extLst>
                <a:ext uri="{FF2B5EF4-FFF2-40B4-BE49-F238E27FC236}">
                  <a16:creationId xmlns:a16="http://schemas.microsoft.com/office/drawing/2014/main" id="{E30A6407-E91F-48EC-991D-FE3A588E1799}"/>
                </a:ext>
              </a:extLst>
            </p:cNvPr>
            <p:cNvSpPr txBox="1"/>
            <p:nvPr/>
          </p:nvSpPr>
          <p:spPr>
            <a:xfrm>
              <a:off x="3386666" y="990555"/>
              <a:ext cx="1354667" cy="13546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b="1" kern="1200" noProof="0" dirty="0"/>
                <a:t>2</a:t>
              </a:r>
              <a:endParaRPr lang="en-GB" sz="1300" b="1" kern="1200" noProof="0" dirty="0"/>
            </a:p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300" kern="1200" noProof="0" dirty="0"/>
                <a:t>Tutoring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016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0" name="Google Shape;144;p16">
            <a:extLst>
              <a:ext uri="{FF2B5EF4-FFF2-40B4-BE49-F238E27FC236}">
                <a16:creationId xmlns:a16="http://schemas.microsoft.com/office/drawing/2014/main" id="{3AB66545-7BC8-4DFC-81A8-16A418124414}"/>
              </a:ext>
            </a:extLst>
          </p:cNvPr>
          <p:cNvSpPr/>
          <p:nvPr/>
        </p:nvSpPr>
        <p:spPr>
          <a:xfrm>
            <a:off x="6726261" y="1813170"/>
            <a:ext cx="4835535" cy="38594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Οι συμμετέχοντες εκπαιδευόμενοι θα εργασθούν πάνω σε </a:t>
            </a:r>
            <a:r>
              <a:rPr lang="el-GR" sz="24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συγκεκριμένα παραδοτέα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: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sym typeface="Calibri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Business model Canvas</a:t>
            </a: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One pager</a:t>
            </a: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Investor Deck</a:t>
            </a: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Business plan (including financial plan)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sng" strike="noStrike" cap="none" dirty="0">
              <a:solidFill>
                <a:schemeClr val="tx1">
                  <a:lumMod val="75000"/>
                  <a:lumOff val="25000"/>
                </a:schemeClr>
              </a:solidFill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644B844-15B7-4092-97D2-0F89731B1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550" y="2025536"/>
            <a:ext cx="4835535" cy="368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upo 13">
            <a:extLst>
              <a:ext uri="{FF2B5EF4-FFF2-40B4-BE49-F238E27FC236}">
                <a16:creationId xmlns:a16="http://schemas.microsoft.com/office/drawing/2014/main" id="{537ECC6D-C30B-4695-BD4F-B6CCACB279B0}"/>
              </a:ext>
            </a:extLst>
          </p:cNvPr>
          <p:cNvGrpSpPr/>
          <p:nvPr/>
        </p:nvGrpSpPr>
        <p:grpSpPr>
          <a:xfrm>
            <a:off x="338178" y="4449423"/>
            <a:ext cx="1472400" cy="1360800"/>
            <a:chOff x="2709333" y="0"/>
            <a:chExt cx="2709333" cy="2709333"/>
          </a:xfrm>
        </p:grpSpPr>
        <p:sp>
          <p:nvSpPr>
            <p:cNvPr id="22" name="Triángulo isósceles 17">
              <a:extLst>
                <a:ext uri="{FF2B5EF4-FFF2-40B4-BE49-F238E27FC236}">
                  <a16:creationId xmlns:a16="http://schemas.microsoft.com/office/drawing/2014/main" id="{EC689679-DF26-41AF-A40A-BD36B59DB7F1}"/>
                </a:ext>
              </a:extLst>
            </p:cNvPr>
            <p:cNvSpPr/>
            <p:nvPr/>
          </p:nvSpPr>
          <p:spPr>
            <a:xfrm>
              <a:off x="2709333" y="0"/>
              <a:ext cx="2709333" cy="2709333"/>
            </a:xfrm>
            <a:prstGeom prst="triangl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Triángulo isósceles 4">
              <a:extLst>
                <a:ext uri="{FF2B5EF4-FFF2-40B4-BE49-F238E27FC236}">
                  <a16:creationId xmlns:a16="http://schemas.microsoft.com/office/drawing/2014/main" id="{3DD1327D-879F-439C-AF31-339B14D0C5D3}"/>
                </a:ext>
              </a:extLst>
            </p:cNvPr>
            <p:cNvSpPr txBox="1"/>
            <p:nvPr/>
          </p:nvSpPr>
          <p:spPr>
            <a:xfrm>
              <a:off x="3386666" y="990555"/>
              <a:ext cx="1354667" cy="13546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b="1" kern="1200" noProof="0" dirty="0"/>
                <a:t>2</a:t>
              </a:r>
              <a:endParaRPr lang="en-GB" sz="1300" b="1" kern="1200" noProof="0" dirty="0"/>
            </a:p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300" kern="1200" noProof="0" dirty="0"/>
                <a:t>Tutoring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1376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80147"/>
            <a:ext cx="5239265" cy="205581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0">
            <a:solidFill>
              <a:srgbClr val="F7B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t="70899" b="19727"/>
          <a:stretch/>
        </p:blipFill>
        <p:spPr>
          <a:xfrm>
            <a:off x="0" y="5842299"/>
            <a:ext cx="12192000" cy="914400"/>
          </a:xfrm>
          <a:prstGeom prst="rect">
            <a:avLst/>
          </a:prstGeom>
        </p:spPr>
      </p:pic>
      <p:sp>
        <p:nvSpPr>
          <p:cNvPr id="10" name="Google Shape;144;p16">
            <a:extLst>
              <a:ext uri="{FF2B5EF4-FFF2-40B4-BE49-F238E27FC236}">
                <a16:creationId xmlns:a16="http://schemas.microsoft.com/office/drawing/2014/main" id="{3AB66545-7BC8-4DFC-81A8-16A418124414}"/>
              </a:ext>
            </a:extLst>
          </p:cNvPr>
          <p:cNvSpPr/>
          <p:nvPr/>
        </p:nvSpPr>
        <p:spPr>
          <a:xfrm>
            <a:off x="6874257" y="2262571"/>
            <a:ext cx="4749550" cy="306541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400" b="1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Εξατομικευμένοι στόχοι 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θα καθορισθούν με τη συνεργασία του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tutor 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  <a:sym typeface="Calibri"/>
              </a:rPr>
              <a:t>και των εκπαιδευόμενων, η οποία θα παρακολουθείται και επιδιωχθεί η επίτευξη των στόχων καθ’ όλη τη διάρκεια του εκπαιδευτικού προγράμματος.</a:t>
            </a:r>
            <a:endParaRPr sz="2400" b="0" i="0" u="sng" strike="noStrike" cap="none" dirty="0">
              <a:solidFill>
                <a:schemeClr val="tx1">
                  <a:lumMod val="75000"/>
                  <a:lumOff val="25000"/>
                </a:schemeClr>
              </a:solidFill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644B844-15B7-4092-97D2-0F89731B1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550" y="2025536"/>
            <a:ext cx="4835535" cy="368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upo 13">
            <a:extLst>
              <a:ext uri="{FF2B5EF4-FFF2-40B4-BE49-F238E27FC236}">
                <a16:creationId xmlns:a16="http://schemas.microsoft.com/office/drawing/2014/main" id="{3BAE3BCC-24A6-4332-A602-F4757E636BF4}"/>
              </a:ext>
            </a:extLst>
          </p:cNvPr>
          <p:cNvGrpSpPr/>
          <p:nvPr/>
        </p:nvGrpSpPr>
        <p:grpSpPr>
          <a:xfrm>
            <a:off x="338178" y="4449423"/>
            <a:ext cx="1472400" cy="1360800"/>
            <a:chOff x="2709333" y="0"/>
            <a:chExt cx="2709333" cy="2709333"/>
          </a:xfrm>
        </p:grpSpPr>
        <p:sp>
          <p:nvSpPr>
            <p:cNvPr id="18" name="Triángulo isósceles 17">
              <a:extLst>
                <a:ext uri="{FF2B5EF4-FFF2-40B4-BE49-F238E27FC236}">
                  <a16:creationId xmlns:a16="http://schemas.microsoft.com/office/drawing/2014/main" id="{B356B0CB-CE48-4C5C-B365-50D81B5A6659}"/>
                </a:ext>
              </a:extLst>
            </p:cNvPr>
            <p:cNvSpPr/>
            <p:nvPr/>
          </p:nvSpPr>
          <p:spPr>
            <a:xfrm>
              <a:off x="2709333" y="0"/>
              <a:ext cx="2709333" cy="2709333"/>
            </a:xfrm>
            <a:prstGeom prst="triangl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Triángulo isósceles 4">
              <a:extLst>
                <a:ext uri="{FF2B5EF4-FFF2-40B4-BE49-F238E27FC236}">
                  <a16:creationId xmlns:a16="http://schemas.microsoft.com/office/drawing/2014/main" id="{69257284-86D8-4100-94AA-E6D714944A50}"/>
                </a:ext>
              </a:extLst>
            </p:cNvPr>
            <p:cNvSpPr txBox="1"/>
            <p:nvPr/>
          </p:nvSpPr>
          <p:spPr>
            <a:xfrm>
              <a:off x="3386666" y="990555"/>
              <a:ext cx="1354667" cy="13546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600" b="1" kern="1200" noProof="0" dirty="0"/>
                <a:t>2</a:t>
              </a:r>
              <a:endParaRPr lang="en-GB" sz="1300" b="1" kern="1200" noProof="0" dirty="0"/>
            </a:p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300" kern="1200" noProof="0" dirty="0"/>
                <a:t>Tutoring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6092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27C0CF80F7EAE4AA624E14455F32994" ma:contentTypeVersion="15" ma:contentTypeDescription="Crear nuevo documento." ma:contentTypeScope="" ma:versionID="0941112d66e6b2a4d88ef9966b84200e">
  <xsd:schema xmlns:xsd="http://www.w3.org/2001/XMLSchema" xmlns:xs="http://www.w3.org/2001/XMLSchema" xmlns:p="http://schemas.microsoft.com/office/2006/metadata/properties" xmlns:ns2="9aa7f61c-0c6e-4f50-a52e-0b3c4a9c8979" xmlns:ns3="f3b057d7-e233-4478-adc0-bd04ab660c25" xmlns:ns4="289bb3d2-7b31-4e20-acf7-4c3fdf232a76" targetNamespace="http://schemas.microsoft.com/office/2006/metadata/properties" ma:root="true" ma:fieldsID="13d760890ae40b884085ec4cf1441a9d" ns2:_="" ns3:_="" ns4:_="">
    <xsd:import namespace="9aa7f61c-0c6e-4f50-a52e-0b3c4a9c8979"/>
    <xsd:import namespace="f3b057d7-e233-4478-adc0-bd04ab660c25"/>
    <xsd:import namespace="289bb3d2-7b31-4e20-acf7-4c3fdf232a7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nio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3:MediaServiceEventHashCode" minOccurs="0"/>
                <xsd:element ref="ns3:MediaServiceGenerationTime" minOccurs="0"/>
                <xsd:element ref="ns2:Tipo_x0020_de_x0020_Documento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a7f61c-0c6e-4f50-a52e-0b3c4a9c897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nio" ma:index="11" nillable="true" ma:displayName="Año" ma:list="{cba089c5-83a1-4bc1-a2e8-66d5730b64a0}" ma:internalName="Anio" ma:showField="Title" ma:web="9aa7f61c-0c6e-4f50-a52e-0b3c4a9c8979">
      <xsd:simpleType>
        <xsd:restriction base="dms:Lookup"/>
      </xsd:simpleType>
    </xsd:element>
    <xsd:element name="Tipo_x0020_de_x0020_Documento" ma:index="22" nillable="true" ma:displayName="Tipo de Documento" ma:format="Dropdown" ma:internalName="Tipo_x0020_de_x0020_Documento">
      <xsd:simpleType>
        <xsd:restriction base="dms:Choice">
          <xsd:enumeration value="Comunicado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057d7-e233-4478-adc0-bd04ab660c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bb3d2-7b31-4e20-acf7-4c3fdf232a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po_x0020_de_x0020_Documento xmlns="9aa7f61c-0c6e-4f50-a52e-0b3c4a9c8979" xsi:nil="true"/>
    <Anio xmlns="9aa7f61c-0c6e-4f50-a52e-0b3c4a9c8979" xsi:nil="true"/>
    <_dlc_DocId xmlns="9aa7f61c-0c6e-4f50-a52e-0b3c4a9c8979">NNS76KARXAPN-405728241-53643</_dlc_DocId>
    <_dlc_DocIdUrl xmlns="9aa7f61c-0c6e-4f50-a52e-0b3c4a9c8979">
      <Url>https://corporaciontecnologica.sharepoint.com/sites/ProcesosOperativos/I/_layouts/15/DocIdRedir.aspx?ID=NNS76KARXAPN-405728241-53643</Url>
      <Description>NNS76KARXAPN-405728241-53643</Description>
    </_dlc_DocIdUrl>
  </documentManagement>
</p:properties>
</file>

<file path=customXml/itemProps1.xml><?xml version="1.0" encoding="utf-8"?>
<ds:datastoreItem xmlns:ds="http://schemas.openxmlformats.org/officeDocument/2006/customXml" ds:itemID="{B90A52D8-238B-409F-8A05-86CB9F5519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E56CF0-FF78-4C1B-9765-0601249475E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38DA24D-BD8E-469A-8182-832503B2C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a7f61c-0c6e-4f50-a52e-0b3c4a9c8979"/>
    <ds:schemaRef ds:uri="f3b057d7-e233-4478-adc0-bd04ab660c25"/>
    <ds:schemaRef ds:uri="289bb3d2-7b31-4e20-acf7-4c3fdf232a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A544D90-90E9-43F6-8A9A-E6F5F470F3E8}">
  <ds:schemaRefs>
    <ds:schemaRef ds:uri="f3b057d7-e233-4478-adc0-bd04ab660c25"/>
    <ds:schemaRef ds:uri="http://purl.org/dc/elements/1.1/"/>
    <ds:schemaRef ds:uri="http://www.w3.org/XML/1998/namespace"/>
    <ds:schemaRef ds:uri="9aa7f61c-0c6e-4f50-a52e-0b3c4a9c8979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89bb3d2-7b31-4e20-acf7-4c3fdf232a76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945</Words>
  <Application>Microsoft Office PowerPoint</Application>
  <PresentationFormat>Ευρεία οθόνη</PresentationFormat>
  <Paragraphs>150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Comic Sans MS</vt:lpstr>
      <vt:lpstr>Courier New</vt:lpstr>
      <vt:lpstr>Lucida Sans</vt:lpstr>
      <vt:lpstr>Wingdings</vt:lpstr>
      <vt:lpstr>Tema de Office</vt:lpstr>
      <vt:lpstr>Διαγωνισμός για την επιλογή 12 καινοτόμων επιχειρηματικών ιδεών Ωρίμανση &amp; Χρηματοδότηση</vt:lpstr>
      <vt:lpstr>Παρουσίαση του PowerPoint</vt:lpstr>
      <vt:lpstr>Πρόγραμμα Καθοδήγησης – Mentorship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Οικονομική Υποστήριξη</vt:lpstr>
      <vt:lpstr>Οικονομική Υποστήριξη</vt:lpstr>
      <vt:lpstr>Πρόσκληση Καινοτόμων Επιχειρηματικών Ιδεών</vt:lpstr>
      <vt:lpstr>Παρουσίαση του PowerPoint</vt:lpstr>
      <vt:lpstr>Παρουσίαση του PowerPoint</vt:lpstr>
      <vt:lpstr>Παρουσίαση του PowerPoint</vt:lpstr>
    </vt:vector>
  </TitlesOfParts>
  <Company>SCCM01WPV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</dc:title>
  <dc:creator>Diana Truyol</dc:creator>
  <cp:lastModifiedBy>user1</cp:lastModifiedBy>
  <cp:revision>24</cp:revision>
  <cp:lastPrinted>2022-01-24T08:23:54Z</cp:lastPrinted>
  <dcterms:created xsi:type="dcterms:W3CDTF">2021-11-11T11:19:31Z</dcterms:created>
  <dcterms:modified xsi:type="dcterms:W3CDTF">2022-02-04T12:17:01Z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0x010100427C0CF80F7EAE4AA624E14455F32994</vt:lpwstr>
  </property>
  <property fmtid="{D5CDD505-2E9C-101B-9397-08002B2CF9AE}" pid="3" name="_dlc_DocIdItemGuid">
    <vt:lpwstr>e1a33cb7-c3b2-4a9b-9b4d-86a591f883bd</vt:lpwstr>
  </property>
</Properties>
</file>