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0" r:id="rId3"/>
    <p:sldId id="273" r:id="rId4"/>
    <p:sldId id="275" r:id="rId5"/>
    <p:sldId id="272" r:id="rId6"/>
    <p:sldId id="286" r:id="rId7"/>
    <p:sldId id="300" r:id="rId8"/>
    <p:sldId id="305" r:id="rId9"/>
    <p:sldId id="298" r:id="rId10"/>
    <p:sldId id="304" r:id="rId11"/>
    <p:sldId id="279" r:id="rId12"/>
    <p:sldId id="284" r:id="rId13"/>
    <p:sldId id="288" r:id="rId14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6A2"/>
    <a:srgbClr val="F7B9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F8A1AC-F6A0-4C32-AF4A-745932C047A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2C39411-6528-4F8F-8568-711BC2A553DD}">
      <dgm:prSet phldrT="[Κείμενο]" custT="1"/>
      <dgm:spPr/>
      <dgm:t>
        <a:bodyPr/>
        <a:lstStyle/>
        <a:p>
          <a:r>
            <a:rPr lang="el-GR" sz="2400" dirty="0"/>
            <a:t>Ελλάδα</a:t>
          </a:r>
        </a:p>
      </dgm:t>
    </dgm:pt>
    <dgm:pt modelId="{51DFE5A2-5981-46EA-B80E-BE258C3B7A70}" type="parTrans" cxnId="{F0B39895-C171-4160-AB42-6E4842B8638F}">
      <dgm:prSet/>
      <dgm:spPr/>
      <dgm:t>
        <a:bodyPr/>
        <a:lstStyle/>
        <a:p>
          <a:endParaRPr lang="el-GR"/>
        </a:p>
      </dgm:t>
    </dgm:pt>
    <dgm:pt modelId="{E6338F54-EE2A-4155-A327-0217AFAEA0C2}" type="sibTrans" cxnId="{F0B39895-C171-4160-AB42-6E4842B8638F}">
      <dgm:prSet/>
      <dgm:spPr/>
      <dgm:t>
        <a:bodyPr/>
        <a:lstStyle/>
        <a:p>
          <a:endParaRPr lang="el-GR"/>
        </a:p>
      </dgm:t>
    </dgm:pt>
    <dgm:pt modelId="{4DDD86D0-FC2E-4F55-A183-B2EC00244B52}" type="asst">
      <dgm:prSet phldrT="[Κείμενο]" custT="1"/>
      <dgm:spPr/>
      <dgm:t>
        <a:bodyPr/>
        <a:lstStyle/>
        <a:p>
          <a:r>
            <a:rPr lang="en-US" sz="1700" dirty="0"/>
            <a:t>CoA</a:t>
          </a:r>
        </a:p>
        <a:p>
          <a:r>
            <a:rPr lang="en-US" sz="1700" dirty="0"/>
            <a:t>BSO</a:t>
          </a:r>
          <a:endParaRPr lang="el-GR" sz="1700" dirty="0"/>
        </a:p>
      </dgm:t>
    </dgm:pt>
    <dgm:pt modelId="{4AE22138-F4BA-4630-9C0B-008CED537E60}" type="parTrans" cxnId="{5310F156-5A77-414B-BB0D-F222C17A86F7}">
      <dgm:prSet/>
      <dgm:spPr/>
      <dgm:t>
        <a:bodyPr/>
        <a:lstStyle/>
        <a:p>
          <a:endParaRPr lang="el-GR"/>
        </a:p>
      </dgm:t>
    </dgm:pt>
    <dgm:pt modelId="{82B2C0DC-4937-4968-8F4B-107100BE4B2D}" type="sibTrans" cxnId="{5310F156-5A77-414B-BB0D-F222C17A86F7}">
      <dgm:prSet/>
      <dgm:spPr/>
      <dgm:t>
        <a:bodyPr/>
        <a:lstStyle/>
        <a:p>
          <a:endParaRPr lang="el-GR"/>
        </a:p>
      </dgm:t>
    </dgm:pt>
    <dgm:pt modelId="{12F614F0-0CE0-4324-B2AD-370D68186354}" type="asst">
      <dgm:prSet phldrT="[Κείμενο]" custT="1"/>
      <dgm:spPr/>
      <dgm:t>
        <a:bodyPr/>
        <a:lstStyle/>
        <a:p>
          <a:r>
            <a:rPr lang="en-US" sz="1700" dirty="0"/>
            <a:t>UPATRAS</a:t>
          </a:r>
        </a:p>
        <a:p>
          <a:r>
            <a:rPr lang="en-US" sz="1700" dirty="0"/>
            <a:t>Research Community</a:t>
          </a:r>
          <a:endParaRPr lang="el-GR" sz="1700" dirty="0"/>
        </a:p>
      </dgm:t>
    </dgm:pt>
    <dgm:pt modelId="{72F7F30A-E435-4B92-9964-7FD1B0C798EC}" type="parTrans" cxnId="{9D8140E5-7F39-4B35-A55C-F8776BCA8E70}">
      <dgm:prSet/>
      <dgm:spPr/>
      <dgm:t>
        <a:bodyPr/>
        <a:lstStyle/>
        <a:p>
          <a:endParaRPr lang="el-GR"/>
        </a:p>
      </dgm:t>
    </dgm:pt>
    <dgm:pt modelId="{BF4D2BFE-D93B-4349-94EA-02D06AF34459}" type="sibTrans" cxnId="{9D8140E5-7F39-4B35-A55C-F8776BCA8E70}">
      <dgm:prSet/>
      <dgm:spPr/>
      <dgm:t>
        <a:bodyPr/>
        <a:lstStyle/>
        <a:p>
          <a:endParaRPr lang="el-GR"/>
        </a:p>
      </dgm:t>
    </dgm:pt>
    <dgm:pt modelId="{9FF3B599-C993-40B3-BECF-5CECAEA767BD}" type="pres">
      <dgm:prSet presAssocID="{28F8A1AC-F6A0-4C32-AF4A-745932C047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DD449DE-C7AC-4A5A-BA62-B555268FA171}" type="pres">
      <dgm:prSet presAssocID="{B2C39411-6528-4F8F-8568-711BC2A553DD}" presName="hierRoot1" presStyleCnt="0">
        <dgm:presLayoutVars>
          <dgm:hierBranch val="init"/>
        </dgm:presLayoutVars>
      </dgm:prSet>
      <dgm:spPr/>
    </dgm:pt>
    <dgm:pt modelId="{2EF037D7-BBDE-4064-93E7-DB4DF2848EC8}" type="pres">
      <dgm:prSet presAssocID="{B2C39411-6528-4F8F-8568-711BC2A553DD}" presName="rootComposite1" presStyleCnt="0"/>
      <dgm:spPr/>
    </dgm:pt>
    <dgm:pt modelId="{749A2D00-644F-4406-8BCD-258584E3A713}" type="pres">
      <dgm:prSet presAssocID="{B2C39411-6528-4F8F-8568-711BC2A553DD}" presName="rootText1" presStyleLbl="node0" presStyleIdx="0" presStyleCnt="1">
        <dgm:presLayoutVars>
          <dgm:chPref val="3"/>
        </dgm:presLayoutVars>
      </dgm:prSet>
      <dgm:spPr/>
    </dgm:pt>
    <dgm:pt modelId="{DF3FFF3D-FF58-4DF0-9DA6-04F55A5C734E}" type="pres">
      <dgm:prSet presAssocID="{B2C39411-6528-4F8F-8568-711BC2A553DD}" presName="rootConnector1" presStyleLbl="node1" presStyleIdx="0" presStyleCnt="0"/>
      <dgm:spPr/>
    </dgm:pt>
    <dgm:pt modelId="{E47DCCA1-0A87-40A4-84AB-D6E7A8DCBC30}" type="pres">
      <dgm:prSet presAssocID="{B2C39411-6528-4F8F-8568-711BC2A553DD}" presName="hierChild2" presStyleCnt="0"/>
      <dgm:spPr/>
    </dgm:pt>
    <dgm:pt modelId="{2CD1556F-C195-41BD-BB15-760AEB94A051}" type="pres">
      <dgm:prSet presAssocID="{B2C39411-6528-4F8F-8568-711BC2A553DD}" presName="hierChild3" presStyleCnt="0"/>
      <dgm:spPr/>
    </dgm:pt>
    <dgm:pt modelId="{1DC21681-E770-4F8A-AEA9-C77D5E641E6E}" type="pres">
      <dgm:prSet presAssocID="{4AE22138-F4BA-4630-9C0B-008CED537E60}" presName="Name111" presStyleLbl="parChTrans1D2" presStyleIdx="0" presStyleCnt="2"/>
      <dgm:spPr/>
    </dgm:pt>
    <dgm:pt modelId="{DAD41502-8D24-4EA6-B39D-C111A8B08A45}" type="pres">
      <dgm:prSet presAssocID="{4DDD86D0-FC2E-4F55-A183-B2EC00244B52}" presName="hierRoot3" presStyleCnt="0">
        <dgm:presLayoutVars>
          <dgm:hierBranch val="init"/>
        </dgm:presLayoutVars>
      </dgm:prSet>
      <dgm:spPr/>
    </dgm:pt>
    <dgm:pt modelId="{DC7CCF13-C66A-4EF9-A310-699BFC114EFD}" type="pres">
      <dgm:prSet presAssocID="{4DDD86D0-FC2E-4F55-A183-B2EC00244B52}" presName="rootComposite3" presStyleCnt="0"/>
      <dgm:spPr/>
    </dgm:pt>
    <dgm:pt modelId="{361DA321-3743-4342-A98D-D21514328828}" type="pres">
      <dgm:prSet presAssocID="{4DDD86D0-FC2E-4F55-A183-B2EC00244B52}" presName="rootText3" presStyleLbl="asst1" presStyleIdx="0" presStyleCnt="2" custScaleY="153152">
        <dgm:presLayoutVars>
          <dgm:chPref val="3"/>
        </dgm:presLayoutVars>
      </dgm:prSet>
      <dgm:spPr/>
    </dgm:pt>
    <dgm:pt modelId="{9E080F3F-927C-4835-8BAA-B0EABF185262}" type="pres">
      <dgm:prSet presAssocID="{4DDD86D0-FC2E-4F55-A183-B2EC00244B52}" presName="rootConnector3" presStyleLbl="asst1" presStyleIdx="0" presStyleCnt="2"/>
      <dgm:spPr/>
    </dgm:pt>
    <dgm:pt modelId="{CAC240AC-12CC-4B5E-952E-437E08F08069}" type="pres">
      <dgm:prSet presAssocID="{4DDD86D0-FC2E-4F55-A183-B2EC00244B52}" presName="hierChild6" presStyleCnt="0"/>
      <dgm:spPr/>
    </dgm:pt>
    <dgm:pt modelId="{F9BCEDDC-0985-4E28-AFB1-FE0E241E5412}" type="pres">
      <dgm:prSet presAssocID="{4DDD86D0-FC2E-4F55-A183-B2EC00244B52}" presName="hierChild7" presStyleCnt="0"/>
      <dgm:spPr/>
    </dgm:pt>
    <dgm:pt modelId="{97259FC4-3DE7-4B11-98FE-E558B872E6A8}" type="pres">
      <dgm:prSet presAssocID="{72F7F30A-E435-4B92-9964-7FD1B0C798EC}" presName="Name111" presStyleLbl="parChTrans1D2" presStyleIdx="1" presStyleCnt="2"/>
      <dgm:spPr/>
    </dgm:pt>
    <dgm:pt modelId="{662C2EF7-A6D7-4748-AFDE-89F9B7589175}" type="pres">
      <dgm:prSet presAssocID="{12F614F0-0CE0-4324-B2AD-370D68186354}" presName="hierRoot3" presStyleCnt="0">
        <dgm:presLayoutVars>
          <dgm:hierBranch val="init"/>
        </dgm:presLayoutVars>
      </dgm:prSet>
      <dgm:spPr/>
    </dgm:pt>
    <dgm:pt modelId="{7DD0E163-DC0A-4FAC-B831-5323572F47BC}" type="pres">
      <dgm:prSet presAssocID="{12F614F0-0CE0-4324-B2AD-370D68186354}" presName="rootComposite3" presStyleCnt="0"/>
      <dgm:spPr/>
    </dgm:pt>
    <dgm:pt modelId="{3EC85787-293B-4F9F-9302-DA9D3DEEA4DA}" type="pres">
      <dgm:prSet presAssocID="{12F614F0-0CE0-4324-B2AD-370D68186354}" presName="rootText3" presStyleLbl="asst1" presStyleIdx="1" presStyleCnt="2" custScaleY="153152">
        <dgm:presLayoutVars>
          <dgm:chPref val="3"/>
        </dgm:presLayoutVars>
      </dgm:prSet>
      <dgm:spPr/>
    </dgm:pt>
    <dgm:pt modelId="{B7E975E0-02F9-495E-90AF-8323E4C9445F}" type="pres">
      <dgm:prSet presAssocID="{12F614F0-0CE0-4324-B2AD-370D68186354}" presName="rootConnector3" presStyleLbl="asst1" presStyleIdx="1" presStyleCnt="2"/>
      <dgm:spPr/>
    </dgm:pt>
    <dgm:pt modelId="{61295D8C-8DAE-4BD0-9632-38DB45C8FCD2}" type="pres">
      <dgm:prSet presAssocID="{12F614F0-0CE0-4324-B2AD-370D68186354}" presName="hierChild6" presStyleCnt="0"/>
      <dgm:spPr/>
    </dgm:pt>
    <dgm:pt modelId="{030062CA-CC1D-4A10-A403-AC209765A062}" type="pres">
      <dgm:prSet presAssocID="{12F614F0-0CE0-4324-B2AD-370D68186354}" presName="hierChild7" presStyleCnt="0"/>
      <dgm:spPr/>
    </dgm:pt>
  </dgm:ptLst>
  <dgm:cxnLst>
    <dgm:cxn modelId="{6342E825-7C95-4667-A757-25D55A7DE773}" type="presOf" srcId="{B2C39411-6528-4F8F-8568-711BC2A553DD}" destId="{749A2D00-644F-4406-8BCD-258584E3A713}" srcOrd="0" destOrd="0" presId="urn:microsoft.com/office/officeart/2005/8/layout/orgChart1"/>
    <dgm:cxn modelId="{2FED1B31-A71E-4662-A605-81047DABD6D0}" type="presOf" srcId="{B2C39411-6528-4F8F-8568-711BC2A553DD}" destId="{DF3FFF3D-FF58-4DF0-9DA6-04F55A5C734E}" srcOrd="1" destOrd="0" presId="urn:microsoft.com/office/officeart/2005/8/layout/orgChart1"/>
    <dgm:cxn modelId="{0BB54538-B8C0-44B7-868C-9927BDBD4B48}" type="presOf" srcId="{4DDD86D0-FC2E-4F55-A183-B2EC00244B52}" destId="{9E080F3F-927C-4835-8BAA-B0EABF185262}" srcOrd="1" destOrd="0" presId="urn:microsoft.com/office/officeart/2005/8/layout/orgChart1"/>
    <dgm:cxn modelId="{4C052974-AF2B-4B63-B571-3C67CEAA2CF2}" type="presOf" srcId="{4AE22138-F4BA-4630-9C0B-008CED537E60}" destId="{1DC21681-E770-4F8A-AEA9-C77D5E641E6E}" srcOrd="0" destOrd="0" presId="urn:microsoft.com/office/officeart/2005/8/layout/orgChart1"/>
    <dgm:cxn modelId="{5310F156-5A77-414B-BB0D-F222C17A86F7}" srcId="{B2C39411-6528-4F8F-8568-711BC2A553DD}" destId="{4DDD86D0-FC2E-4F55-A183-B2EC00244B52}" srcOrd="0" destOrd="0" parTransId="{4AE22138-F4BA-4630-9C0B-008CED537E60}" sibTransId="{82B2C0DC-4937-4968-8F4B-107100BE4B2D}"/>
    <dgm:cxn modelId="{AB5E5C78-BEB0-4B9E-8AA6-ABB5D57506D4}" type="presOf" srcId="{28F8A1AC-F6A0-4C32-AF4A-745932C047AD}" destId="{9FF3B599-C993-40B3-BECF-5CECAEA767BD}" srcOrd="0" destOrd="0" presId="urn:microsoft.com/office/officeart/2005/8/layout/orgChart1"/>
    <dgm:cxn modelId="{A5BAC058-4894-4783-82B1-1E3A9EE93FAF}" type="presOf" srcId="{12F614F0-0CE0-4324-B2AD-370D68186354}" destId="{3EC85787-293B-4F9F-9302-DA9D3DEEA4DA}" srcOrd="0" destOrd="0" presId="urn:microsoft.com/office/officeart/2005/8/layout/orgChart1"/>
    <dgm:cxn modelId="{F0B39895-C171-4160-AB42-6E4842B8638F}" srcId="{28F8A1AC-F6A0-4C32-AF4A-745932C047AD}" destId="{B2C39411-6528-4F8F-8568-711BC2A553DD}" srcOrd="0" destOrd="0" parTransId="{51DFE5A2-5981-46EA-B80E-BE258C3B7A70}" sibTransId="{E6338F54-EE2A-4155-A327-0217AFAEA0C2}"/>
    <dgm:cxn modelId="{8DDF4EB4-DA50-4DA8-AD59-6BC879EE2770}" type="presOf" srcId="{72F7F30A-E435-4B92-9964-7FD1B0C798EC}" destId="{97259FC4-3DE7-4B11-98FE-E558B872E6A8}" srcOrd="0" destOrd="0" presId="urn:microsoft.com/office/officeart/2005/8/layout/orgChart1"/>
    <dgm:cxn modelId="{864C2AC5-DC0D-43D2-AE70-CAFE022183B7}" type="presOf" srcId="{4DDD86D0-FC2E-4F55-A183-B2EC00244B52}" destId="{361DA321-3743-4342-A98D-D21514328828}" srcOrd="0" destOrd="0" presId="urn:microsoft.com/office/officeart/2005/8/layout/orgChart1"/>
    <dgm:cxn modelId="{9D8140E5-7F39-4B35-A55C-F8776BCA8E70}" srcId="{B2C39411-6528-4F8F-8568-711BC2A553DD}" destId="{12F614F0-0CE0-4324-B2AD-370D68186354}" srcOrd="1" destOrd="0" parTransId="{72F7F30A-E435-4B92-9964-7FD1B0C798EC}" sibTransId="{BF4D2BFE-D93B-4349-94EA-02D06AF34459}"/>
    <dgm:cxn modelId="{7234ECF2-BB4D-43C3-B781-1F2D89C78A9A}" type="presOf" srcId="{12F614F0-0CE0-4324-B2AD-370D68186354}" destId="{B7E975E0-02F9-495E-90AF-8323E4C9445F}" srcOrd="1" destOrd="0" presId="urn:microsoft.com/office/officeart/2005/8/layout/orgChart1"/>
    <dgm:cxn modelId="{E4F74CF6-F4BB-496F-93BB-1816152885FC}" type="presParOf" srcId="{9FF3B599-C993-40B3-BECF-5CECAEA767BD}" destId="{8DD449DE-C7AC-4A5A-BA62-B555268FA171}" srcOrd="0" destOrd="0" presId="urn:microsoft.com/office/officeart/2005/8/layout/orgChart1"/>
    <dgm:cxn modelId="{F2A2A927-3677-4F38-9FAA-DA15082A6F64}" type="presParOf" srcId="{8DD449DE-C7AC-4A5A-BA62-B555268FA171}" destId="{2EF037D7-BBDE-4064-93E7-DB4DF2848EC8}" srcOrd="0" destOrd="0" presId="urn:microsoft.com/office/officeart/2005/8/layout/orgChart1"/>
    <dgm:cxn modelId="{A974D8B5-050B-46D1-A436-FE430E77F1F0}" type="presParOf" srcId="{2EF037D7-BBDE-4064-93E7-DB4DF2848EC8}" destId="{749A2D00-644F-4406-8BCD-258584E3A713}" srcOrd="0" destOrd="0" presId="urn:microsoft.com/office/officeart/2005/8/layout/orgChart1"/>
    <dgm:cxn modelId="{10AF42D3-0729-45E4-8836-FBBDD003FEF4}" type="presParOf" srcId="{2EF037D7-BBDE-4064-93E7-DB4DF2848EC8}" destId="{DF3FFF3D-FF58-4DF0-9DA6-04F55A5C734E}" srcOrd="1" destOrd="0" presId="urn:microsoft.com/office/officeart/2005/8/layout/orgChart1"/>
    <dgm:cxn modelId="{7A45D7F7-609D-403B-8280-E95DFE10BF8A}" type="presParOf" srcId="{8DD449DE-C7AC-4A5A-BA62-B555268FA171}" destId="{E47DCCA1-0A87-40A4-84AB-D6E7A8DCBC30}" srcOrd="1" destOrd="0" presId="urn:microsoft.com/office/officeart/2005/8/layout/orgChart1"/>
    <dgm:cxn modelId="{5BAE5027-FF31-4A2F-8024-3352F0C260D5}" type="presParOf" srcId="{8DD449DE-C7AC-4A5A-BA62-B555268FA171}" destId="{2CD1556F-C195-41BD-BB15-760AEB94A051}" srcOrd="2" destOrd="0" presId="urn:microsoft.com/office/officeart/2005/8/layout/orgChart1"/>
    <dgm:cxn modelId="{7D844B7C-E13A-46E8-9540-BF2EAD445384}" type="presParOf" srcId="{2CD1556F-C195-41BD-BB15-760AEB94A051}" destId="{1DC21681-E770-4F8A-AEA9-C77D5E641E6E}" srcOrd="0" destOrd="0" presId="urn:microsoft.com/office/officeart/2005/8/layout/orgChart1"/>
    <dgm:cxn modelId="{5C15C169-A7E4-4720-8B0D-599E2DEC9AD3}" type="presParOf" srcId="{2CD1556F-C195-41BD-BB15-760AEB94A051}" destId="{DAD41502-8D24-4EA6-B39D-C111A8B08A45}" srcOrd="1" destOrd="0" presId="urn:microsoft.com/office/officeart/2005/8/layout/orgChart1"/>
    <dgm:cxn modelId="{BD680AB3-421A-445A-A8F1-49315937211F}" type="presParOf" srcId="{DAD41502-8D24-4EA6-B39D-C111A8B08A45}" destId="{DC7CCF13-C66A-4EF9-A310-699BFC114EFD}" srcOrd="0" destOrd="0" presId="urn:microsoft.com/office/officeart/2005/8/layout/orgChart1"/>
    <dgm:cxn modelId="{37BCFED8-B230-4207-949C-FC14C0516FC7}" type="presParOf" srcId="{DC7CCF13-C66A-4EF9-A310-699BFC114EFD}" destId="{361DA321-3743-4342-A98D-D21514328828}" srcOrd="0" destOrd="0" presId="urn:microsoft.com/office/officeart/2005/8/layout/orgChart1"/>
    <dgm:cxn modelId="{DBF501BD-C7CA-4F73-A75D-17FB2B41D318}" type="presParOf" srcId="{DC7CCF13-C66A-4EF9-A310-699BFC114EFD}" destId="{9E080F3F-927C-4835-8BAA-B0EABF185262}" srcOrd="1" destOrd="0" presId="urn:microsoft.com/office/officeart/2005/8/layout/orgChart1"/>
    <dgm:cxn modelId="{49E81C40-77FF-4E14-B2A2-C4A5BDD728B4}" type="presParOf" srcId="{DAD41502-8D24-4EA6-B39D-C111A8B08A45}" destId="{CAC240AC-12CC-4B5E-952E-437E08F08069}" srcOrd="1" destOrd="0" presId="urn:microsoft.com/office/officeart/2005/8/layout/orgChart1"/>
    <dgm:cxn modelId="{CE203A4F-2712-4E7E-A553-4B5A6061B27F}" type="presParOf" srcId="{DAD41502-8D24-4EA6-B39D-C111A8B08A45}" destId="{F9BCEDDC-0985-4E28-AFB1-FE0E241E5412}" srcOrd="2" destOrd="0" presId="urn:microsoft.com/office/officeart/2005/8/layout/orgChart1"/>
    <dgm:cxn modelId="{0ED3032A-E0B2-419D-9532-3B5F2BCEE498}" type="presParOf" srcId="{2CD1556F-C195-41BD-BB15-760AEB94A051}" destId="{97259FC4-3DE7-4B11-98FE-E558B872E6A8}" srcOrd="2" destOrd="0" presId="urn:microsoft.com/office/officeart/2005/8/layout/orgChart1"/>
    <dgm:cxn modelId="{CB97F2BE-B6AB-460F-9BF0-99FC6D981EC7}" type="presParOf" srcId="{2CD1556F-C195-41BD-BB15-760AEB94A051}" destId="{662C2EF7-A6D7-4748-AFDE-89F9B7589175}" srcOrd="3" destOrd="0" presId="urn:microsoft.com/office/officeart/2005/8/layout/orgChart1"/>
    <dgm:cxn modelId="{97865669-C5CF-47FF-85AB-4934E42B3A01}" type="presParOf" srcId="{662C2EF7-A6D7-4748-AFDE-89F9B7589175}" destId="{7DD0E163-DC0A-4FAC-B831-5323572F47BC}" srcOrd="0" destOrd="0" presId="urn:microsoft.com/office/officeart/2005/8/layout/orgChart1"/>
    <dgm:cxn modelId="{2ECB0003-4BED-4EA4-8469-2584E37E51E6}" type="presParOf" srcId="{7DD0E163-DC0A-4FAC-B831-5323572F47BC}" destId="{3EC85787-293B-4F9F-9302-DA9D3DEEA4DA}" srcOrd="0" destOrd="0" presId="urn:microsoft.com/office/officeart/2005/8/layout/orgChart1"/>
    <dgm:cxn modelId="{91BD1D52-C085-4212-9D24-B33537BF84C5}" type="presParOf" srcId="{7DD0E163-DC0A-4FAC-B831-5323572F47BC}" destId="{B7E975E0-02F9-495E-90AF-8323E4C9445F}" srcOrd="1" destOrd="0" presId="urn:microsoft.com/office/officeart/2005/8/layout/orgChart1"/>
    <dgm:cxn modelId="{06255782-D8CB-41C8-9AF2-BA1C1CC70B24}" type="presParOf" srcId="{662C2EF7-A6D7-4748-AFDE-89F9B7589175}" destId="{61295D8C-8DAE-4BD0-9632-38DB45C8FCD2}" srcOrd="1" destOrd="0" presId="urn:microsoft.com/office/officeart/2005/8/layout/orgChart1"/>
    <dgm:cxn modelId="{C0389AEE-148D-4431-AA05-CDF6D5389507}" type="presParOf" srcId="{662C2EF7-A6D7-4748-AFDE-89F9B7589175}" destId="{030062CA-CC1D-4A10-A403-AC209765A06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F8A1AC-F6A0-4C32-AF4A-745932C047A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2C39411-6528-4F8F-8568-711BC2A553DD}">
      <dgm:prSet phldrT="[Κείμενο]" custT="1"/>
      <dgm:spPr/>
      <dgm:t>
        <a:bodyPr/>
        <a:lstStyle/>
        <a:p>
          <a:r>
            <a:rPr lang="el-GR" sz="2400" dirty="0"/>
            <a:t>Ισπανία</a:t>
          </a:r>
        </a:p>
      </dgm:t>
    </dgm:pt>
    <dgm:pt modelId="{51DFE5A2-5981-46EA-B80E-BE258C3B7A70}" type="parTrans" cxnId="{F0B39895-C171-4160-AB42-6E4842B8638F}">
      <dgm:prSet/>
      <dgm:spPr/>
      <dgm:t>
        <a:bodyPr/>
        <a:lstStyle/>
        <a:p>
          <a:endParaRPr lang="el-GR"/>
        </a:p>
      </dgm:t>
    </dgm:pt>
    <dgm:pt modelId="{E6338F54-EE2A-4155-A327-0217AFAEA0C2}" type="sibTrans" cxnId="{F0B39895-C171-4160-AB42-6E4842B8638F}">
      <dgm:prSet/>
      <dgm:spPr/>
      <dgm:t>
        <a:bodyPr/>
        <a:lstStyle/>
        <a:p>
          <a:endParaRPr lang="el-GR"/>
        </a:p>
      </dgm:t>
    </dgm:pt>
    <dgm:pt modelId="{4DDD86D0-FC2E-4F55-A183-B2EC00244B52}" type="asst">
      <dgm:prSet phldrT="[Κείμενο]"/>
      <dgm:spPr/>
      <dgm:t>
        <a:bodyPr/>
        <a:lstStyle/>
        <a:p>
          <a:r>
            <a:rPr lang="en-US" dirty="0"/>
            <a:t>CCSEV</a:t>
          </a:r>
        </a:p>
        <a:p>
          <a:r>
            <a:rPr lang="en-US" dirty="0"/>
            <a:t>BSO</a:t>
          </a:r>
          <a:endParaRPr lang="el-GR" dirty="0"/>
        </a:p>
      </dgm:t>
    </dgm:pt>
    <dgm:pt modelId="{4AE22138-F4BA-4630-9C0B-008CED537E60}" type="parTrans" cxnId="{5310F156-5A77-414B-BB0D-F222C17A86F7}">
      <dgm:prSet/>
      <dgm:spPr/>
      <dgm:t>
        <a:bodyPr/>
        <a:lstStyle/>
        <a:p>
          <a:endParaRPr lang="el-GR"/>
        </a:p>
      </dgm:t>
    </dgm:pt>
    <dgm:pt modelId="{82B2C0DC-4937-4968-8F4B-107100BE4B2D}" type="sibTrans" cxnId="{5310F156-5A77-414B-BB0D-F222C17A86F7}">
      <dgm:prSet/>
      <dgm:spPr/>
      <dgm:t>
        <a:bodyPr/>
        <a:lstStyle/>
        <a:p>
          <a:endParaRPr lang="el-GR"/>
        </a:p>
      </dgm:t>
    </dgm:pt>
    <dgm:pt modelId="{12F614F0-0CE0-4324-B2AD-370D68186354}" type="asst">
      <dgm:prSet phldrT="[Κείμενο]"/>
      <dgm:spPr/>
      <dgm:t>
        <a:bodyPr/>
        <a:lstStyle/>
        <a:p>
          <a:r>
            <a:rPr lang="en-US" dirty="0"/>
            <a:t>CTA</a:t>
          </a:r>
        </a:p>
        <a:p>
          <a:r>
            <a:rPr lang="en-US" dirty="0"/>
            <a:t>Research Community</a:t>
          </a:r>
          <a:endParaRPr lang="el-GR" dirty="0"/>
        </a:p>
      </dgm:t>
    </dgm:pt>
    <dgm:pt modelId="{72F7F30A-E435-4B92-9964-7FD1B0C798EC}" type="parTrans" cxnId="{9D8140E5-7F39-4B35-A55C-F8776BCA8E70}">
      <dgm:prSet/>
      <dgm:spPr/>
      <dgm:t>
        <a:bodyPr/>
        <a:lstStyle/>
        <a:p>
          <a:endParaRPr lang="el-GR"/>
        </a:p>
      </dgm:t>
    </dgm:pt>
    <dgm:pt modelId="{BF4D2BFE-D93B-4349-94EA-02D06AF34459}" type="sibTrans" cxnId="{9D8140E5-7F39-4B35-A55C-F8776BCA8E70}">
      <dgm:prSet/>
      <dgm:spPr/>
      <dgm:t>
        <a:bodyPr/>
        <a:lstStyle/>
        <a:p>
          <a:endParaRPr lang="el-GR"/>
        </a:p>
      </dgm:t>
    </dgm:pt>
    <dgm:pt modelId="{9FF3B599-C993-40B3-BECF-5CECAEA767BD}" type="pres">
      <dgm:prSet presAssocID="{28F8A1AC-F6A0-4C32-AF4A-745932C047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DD449DE-C7AC-4A5A-BA62-B555268FA171}" type="pres">
      <dgm:prSet presAssocID="{B2C39411-6528-4F8F-8568-711BC2A553DD}" presName="hierRoot1" presStyleCnt="0">
        <dgm:presLayoutVars>
          <dgm:hierBranch val="init"/>
        </dgm:presLayoutVars>
      </dgm:prSet>
      <dgm:spPr/>
    </dgm:pt>
    <dgm:pt modelId="{2EF037D7-BBDE-4064-93E7-DB4DF2848EC8}" type="pres">
      <dgm:prSet presAssocID="{B2C39411-6528-4F8F-8568-711BC2A553DD}" presName="rootComposite1" presStyleCnt="0"/>
      <dgm:spPr/>
    </dgm:pt>
    <dgm:pt modelId="{749A2D00-644F-4406-8BCD-258584E3A713}" type="pres">
      <dgm:prSet presAssocID="{B2C39411-6528-4F8F-8568-711BC2A553DD}" presName="rootText1" presStyleLbl="node0" presStyleIdx="0" presStyleCnt="1">
        <dgm:presLayoutVars>
          <dgm:chPref val="3"/>
        </dgm:presLayoutVars>
      </dgm:prSet>
      <dgm:spPr/>
    </dgm:pt>
    <dgm:pt modelId="{DF3FFF3D-FF58-4DF0-9DA6-04F55A5C734E}" type="pres">
      <dgm:prSet presAssocID="{B2C39411-6528-4F8F-8568-711BC2A553DD}" presName="rootConnector1" presStyleLbl="node1" presStyleIdx="0" presStyleCnt="0"/>
      <dgm:spPr/>
    </dgm:pt>
    <dgm:pt modelId="{E47DCCA1-0A87-40A4-84AB-D6E7A8DCBC30}" type="pres">
      <dgm:prSet presAssocID="{B2C39411-6528-4F8F-8568-711BC2A553DD}" presName="hierChild2" presStyleCnt="0"/>
      <dgm:spPr/>
    </dgm:pt>
    <dgm:pt modelId="{2CD1556F-C195-41BD-BB15-760AEB94A051}" type="pres">
      <dgm:prSet presAssocID="{B2C39411-6528-4F8F-8568-711BC2A553DD}" presName="hierChild3" presStyleCnt="0"/>
      <dgm:spPr/>
    </dgm:pt>
    <dgm:pt modelId="{1DC21681-E770-4F8A-AEA9-C77D5E641E6E}" type="pres">
      <dgm:prSet presAssocID="{4AE22138-F4BA-4630-9C0B-008CED537E60}" presName="Name111" presStyleLbl="parChTrans1D2" presStyleIdx="0" presStyleCnt="2"/>
      <dgm:spPr/>
    </dgm:pt>
    <dgm:pt modelId="{DAD41502-8D24-4EA6-B39D-C111A8B08A45}" type="pres">
      <dgm:prSet presAssocID="{4DDD86D0-FC2E-4F55-A183-B2EC00244B52}" presName="hierRoot3" presStyleCnt="0">
        <dgm:presLayoutVars>
          <dgm:hierBranch val="init"/>
        </dgm:presLayoutVars>
      </dgm:prSet>
      <dgm:spPr/>
    </dgm:pt>
    <dgm:pt modelId="{DC7CCF13-C66A-4EF9-A310-699BFC114EFD}" type="pres">
      <dgm:prSet presAssocID="{4DDD86D0-FC2E-4F55-A183-B2EC00244B52}" presName="rootComposite3" presStyleCnt="0"/>
      <dgm:spPr/>
    </dgm:pt>
    <dgm:pt modelId="{361DA321-3743-4342-A98D-D21514328828}" type="pres">
      <dgm:prSet presAssocID="{4DDD86D0-FC2E-4F55-A183-B2EC00244B52}" presName="rootText3" presStyleLbl="asst1" presStyleIdx="0" presStyleCnt="2" custScaleY="140846">
        <dgm:presLayoutVars>
          <dgm:chPref val="3"/>
        </dgm:presLayoutVars>
      </dgm:prSet>
      <dgm:spPr/>
    </dgm:pt>
    <dgm:pt modelId="{9E080F3F-927C-4835-8BAA-B0EABF185262}" type="pres">
      <dgm:prSet presAssocID="{4DDD86D0-FC2E-4F55-A183-B2EC00244B52}" presName="rootConnector3" presStyleLbl="asst1" presStyleIdx="0" presStyleCnt="2"/>
      <dgm:spPr/>
    </dgm:pt>
    <dgm:pt modelId="{CAC240AC-12CC-4B5E-952E-437E08F08069}" type="pres">
      <dgm:prSet presAssocID="{4DDD86D0-FC2E-4F55-A183-B2EC00244B52}" presName="hierChild6" presStyleCnt="0"/>
      <dgm:spPr/>
    </dgm:pt>
    <dgm:pt modelId="{F9BCEDDC-0985-4E28-AFB1-FE0E241E5412}" type="pres">
      <dgm:prSet presAssocID="{4DDD86D0-FC2E-4F55-A183-B2EC00244B52}" presName="hierChild7" presStyleCnt="0"/>
      <dgm:spPr/>
    </dgm:pt>
    <dgm:pt modelId="{97259FC4-3DE7-4B11-98FE-E558B872E6A8}" type="pres">
      <dgm:prSet presAssocID="{72F7F30A-E435-4B92-9964-7FD1B0C798EC}" presName="Name111" presStyleLbl="parChTrans1D2" presStyleIdx="1" presStyleCnt="2"/>
      <dgm:spPr/>
    </dgm:pt>
    <dgm:pt modelId="{662C2EF7-A6D7-4748-AFDE-89F9B7589175}" type="pres">
      <dgm:prSet presAssocID="{12F614F0-0CE0-4324-B2AD-370D68186354}" presName="hierRoot3" presStyleCnt="0">
        <dgm:presLayoutVars>
          <dgm:hierBranch val="init"/>
        </dgm:presLayoutVars>
      </dgm:prSet>
      <dgm:spPr/>
    </dgm:pt>
    <dgm:pt modelId="{7DD0E163-DC0A-4FAC-B831-5323572F47BC}" type="pres">
      <dgm:prSet presAssocID="{12F614F0-0CE0-4324-B2AD-370D68186354}" presName="rootComposite3" presStyleCnt="0"/>
      <dgm:spPr/>
    </dgm:pt>
    <dgm:pt modelId="{3EC85787-293B-4F9F-9302-DA9D3DEEA4DA}" type="pres">
      <dgm:prSet presAssocID="{12F614F0-0CE0-4324-B2AD-370D68186354}" presName="rootText3" presStyleLbl="asst1" presStyleIdx="1" presStyleCnt="2" custScaleY="140846">
        <dgm:presLayoutVars>
          <dgm:chPref val="3"/>
        </dgm:presLayoutVars>
      </dgm:prSet>
      <dgm:spPr/>
    </dgm:pt>
    <dgm:pt modelId="{B7E975E0-02F9-495E-90AF-8323E4C9445F}" type="pres">
      <dgm:prSet presAssocID="{12F614F0-0CE0-4324-B2AD-370D68186354}" presName="rootConnector3" presStyleLbl="asst1" presStyleIdx="1" presStyleCnt="2"/>
      <dgm:spPr/>
    </dgm:pt>
    <dgm:pt modelId="{61295D8C-8DAE-4BD0-9632-38DB45C8FCD2}" type="pres">
      <dgm:prSet presAssocID="{12F614F0-0CE0-4324-B2AD-370D68186354}" presName="hierChild6" presStyleCnt="0"/>
      <dgm:spPr/>
    </dgm:pt>
    <dgm:pt modelId="{030062CA-CC1D-4A10-A403-AC209765A062}" type="pres">
      <dgm:prSet presAssocID="{12F614F0-0CE0-4324-B2AD-370D68186354}" presName="hierChild7" presStyleCnt="0"/>
      <dgm:spPr/>
    </dgm:pt>
  </dgm:ptLst>
  <dgm:cxnLst>
    <dgm:cxn modelId="{6342E825-7C95-4667-A757-25D55A7DE773}" type="presOf" srcId="{B2C39411-6528-4F8F-8568-711BC2A553DD}" destId="{749A2D00-644F-4406-8BCD-258584E3A713}" srcOrd="0" destOrd="0" presId="urn:microsoft.com/office/officeart/2005/8/layout/orgChart1"/>
    <dgm:cxn modelId="{2FED1B31-A71E-4662-A605-81047DABD6D0}" type="presOf" srcId="{B2C39411-6528-4F8F-8568-711BC2A553DD}" destId="{DF3FFF3D-FF58-4DF0-9DA6-04F55A5C734E}" srcOrd="1" destOrd="0" presId="urn:microsoft.com/office/officeart/2005/8/layout/orgChart1"/>
    <dgm:cxn modelId="{0BB54538-B8C0-44B7-868C-9927BDBD4B48}" type="presOf" srcId="{4DDD86D0-FC2E-4F55-A183-B2EC00244B52}" destId="{9E080F3F-927C-4835-8BAA-B0EABF185262}" srcOrd="1" destOrd="0" presId="urn:microsoft.com/office/officeart/2005/8/layout/orgChart1"/>
    <dgm:cxn modelId="{4C052974-AF2B-4B63-B571-3C67CEAA2CF2}" type="presOf" srcId="{4AE22138-F4BA-4630-9C0B-008CED537E60}" destId="{1DC21681-E770-4F8A-AEA9-C77D5E641E6E}" srcOrd="0" destOrd="0" presId="urn:microsoft.com/office/officeart/2005/8/layout/orgChart1"/>
    <dgm:cxn modelId="{5310F156-5A77-414B-BB0D-F222C17A86F7}" srcId="{B2C39411-6528-4F8F-8568-711BC2A553DD}" destId="{4DDD86D0-FC2E-4F55-A183-B2EC00244B52}" srcOrd="0" destOrd="0" parTransId="{4AE22138-F4BA-4630-9C0B-008CED537E60}" sibTransId="{82B2C0DC-4937-4968-8F4B-107100BE4B2D}"/>
    <dgm:cxn modelId="{AB5E5C78-BEB0-4B9E-8AA6-ABB5D57506D4}" type="presOf" srcId="{28F8A1AC-F6A0-4C32-AF4A-745932C047AD}" destId="{9FF3B599-C993-40B3-BECF-5CECAEA767BD}" srcOrd="0" destOrd="0" presId="urn:microsoft.com/office/officeart/2005/8/layout/orgChart1"/>
    <dgm:cxn modelId="{A5BAC058-4894-4783-82B1-1E3A9EE93FAF}" type="presOf" srcId="{12F614F0-0CE0-4324-B2AD-370D68186354}" destId="{3EC85787-293B-4F9F-9302-DA9D3DEEA4DA}" srcOrd="0" destOrd="0" presId="urn:microsoft.com/office/officeart/2005/8/layout/orgChart1"/>
    <dgm:cxn modelId="{F0B39895-C171-4160-AB42-6E4842B8638F}" srcId="{28F8A1AC-F6A0-4C32-AF4A-745932C047AD}" destId="{B2C39411-6528-4F8F-8568-711BC2A553DD}" srcOrd="0" destOrd="0" parTransId="{51DFE5A2-5981-46EA-B80E-BE258C3B7A70}" sibTransId="{E6338F54-EE2A-4155-A327-0217AFAEA0C2}"/>
    <dgm:cxn modelId="{8DDF4EB4-DA50-4DA8-AD59-6BC879EE2770}" type="presOf" srcId="{72F7F30A-E435-4B92-9964-7FD1B0C798EC}" destId="{97259FC4-3DE7-4B11-98FE-E558B872E6A8}" srcOrd="0" destOrd="0" presId="urn:microsoft.com/office/officeart/2005/8/layout/orgChart1"/>
    <dgm:cxn modelId="{864C2AC5-DC0D-43D2-AE70-CAFE022183B7}" type="presOf" srcId="{4DDD86D0-FC2E-4F55-A183-B2EC00244B52}" destId="{361DA321-3743-4342-A98D-D21514328828}" srcOrd="0" destOrd="0" presId="urn:microsoft.com/office/officeart/2005/8/layout/orgChart1"/>
    <dgm:cxn modelId="{9D8140E5-7F39-4B35-A55C-F8776BCA8E70}" srcId="{B2C39411-6528-4F8F-8568-711BC2A553DD}" destId="{12F614F0-0CE0-4324-B2AD-370D68186354}" srcOrd="1" destOrd="0" parTransId="{72F7F30A-E435-4B92-9964-7FD1B0C798EC}" sibTransId="{BF4D2BFE-D93B-4349-94EA-02D06AF34459}"/>
    <dgm:cxn modelId="{7234ECF2-BB4D-43C3-B781-1F2D89C78A9A}" type="presOf" srcId="{12F614F0-0CE0-4324-B2AD-370D68186354}" destId="{B7E975E0-02F9-495E-90AF-8323E4C9445F}" srcOrd="1" destOrd="0" presId="urn:microsoft.com/office/officeart/2005/8/layout/orgChart1"/>
    <dgm:cxn modelId="{E4F74CF6-F4BB-496F-93BB-1816152885FC}" type="presParOf" srcId="{9FF3B599-C993-40B3-BECF-5CECAEA767BD}" destId="{8DD449DE-C7AC-4A5A-BA62-B555268FA171}" srcOrd="0" destOrd="0" presId="urn:microsoft.com/office/officeart/2005/8/layout/orgChart1"/>
    <dgm:cxn modelId="{F2A2A927-3677-4F38-9FAA-DA15082A6F64}" type="presParOf" srcId="{8DD449DE-C7AC-4A5A-BA62-B555268FA171}" destId="{2EF037D7-BBDE-4064-93E7-DB4DF2848EC8}" srcOrd="0" destOrd="0" presId="urn:microsoft.com/office/officeart/2005/8/layout/orgChart1"/>
    <dgm:cxn modelId="{A974D8B5-050B-46D1-A436-FE430E77F1F0}" type="presParOf" srcId="{2EF037D7-BBDE-4064-93E7-DB4DF2848EC8}" destId="{749A2D00-644F-4406-8BCD-258584E3A713}" srcOrd="0" destOrd="0" presId="urn:microsoft.com/office/officeart/2005/8/layout/orgChart1"/>
    <dgm:cxn modelId="{10AF42D3-0729-45E4-8836-FBBDD003FEF4}" type="presParOf" srcId="{2EF037D7-BBDE-4064-93E7-DB4DF2848EC8}" destId="{DF3FFF3D-FF58-4DF0-9DA6-04F55A5C734E}" srcOrd="1" destOrd="0" presId="urn:microsoft.com/office/officeart/2005/8/layout/orgChart1"/>
    <dgm:cxn modelId="{7A45D7F7-609D-403B-8280-E95DFE10BF8A}" type="presParOf" srcId="{8DD449DE-C7AC-4A5A-BA62-B555268FA171}" destId="{E47DCCA1-0A87-40A4-84AB-D6E7A8DCBC30}" srcOrd="1" destOrd="0" presId="urn:microsoft.com/office/officeart/2005/8/layout/orgChart1"/>
    <dgm:cxn modelId="{5BAE5027-FF31-4A2F-8024-3352F0C260D5}" type="presParOf" srcId="{8DD449DE-C7AC-4A5A-BA62-B555268FA171}" destId="{2CD1556F-C195-41BD-BB15-760AEB94A051}" srcOrd="2" destOrd="0" presId="urn:microsoft.com/office/officeart/2005/8/layout/orgChart1"/>
    <dgm:cxn modelId="{7D844B7C-E13A-46E8-9540-BF2EAD445384}" type="presParOf" srcId="{2CD1556F-C195-41BD-BB15-760AEB94A051}" destId="{1DC21681-E770-4F8A-AEA9-C77D5E641E6E}" srcOrd="0" destOrd="0" presId="urn:microsoft.com/office/officeart/2005/8/layout/orgChart1"/>
    <dgm:cxn modelId="{5C15C169-A7E4-4720-8B0D-599E2DEC9AD3}" type="presParOf" srcId="{2CD1556F-C195-41BD-BB15-760AEB94A051}" destId="{DAD41502-8D24-4EA6-B39D-C111A8B08A45}" srcOrd="1" destOrd="0" presId="urn:microsoft.com/office/officeart/2005/8/layout/orgChart1"/>
    <dgm:cxn modelId="{BD680AB3-421A-445A-A8F1-49315937211F}" type="presParOf" srcId="{DAD41502-8D24-4EA6-B39D-C111A8B08A45}" destId="{DC7CCF13-C66A-4EF9-A310-699BFC114EFD}" srcOrd="0" destOrd="0" presId="urn:microsoft.com/office/officeart/2005/8/layout/orgChart1"/>
    <dgm:cxn modelId="{37BCFED8-B230-4207-949C-FC14C0516FC7}" type="presParOf" srcId="{DC7CCF13-C66A-4EF9-A310-699BFC114EFD}" destId="{361DA321-3743-4342-A98D-D21514328828}" srcOrd="0" destOrd="0" presId="urn:microsoft.com/office/officeart/2005/8/layout/orgChart1"/>
    <dgm:cxn modelId="{DBF501BD-C7CA-4F73-A75D-17FB2B41D318}" type="presParOf" srcId="{DC7CCF13-C66A-4EF9-A310-699BFC114EFD}" destId="{9E080F3F-927C-4835-8BAA-B0EABF185262}" srcOrd="1" destOrd="0" presId="urn:microsoft.com/office/officeart/2005/8/layout/orgChart1"/>
    <dgm:cxn modelId="{49E81C40-77FF-4E14-B2A2-C4A5BDD728B4}" type="presParOf" srcId="{DAD41502-8D24-4EA6-B39D-C111A8B08A45}" destId="{CAC240AC-12CC-4B5E-952E-437E08F08069}" srcOrd="1" destOrd="0" presId="urn:microsoft.com/office/officeart/2005/8/layout/orgChart1"/>
    <dgm:cxn modelId="{CE203A4F-2712-4E7E-A553-4B5A6061B27F}" type="presParOf" srcId="{DAD41502-8D24-4EA6-B39D-C111A8B08A45}" destId="{F9BCEDDC-0985-4E28-AFB1-FE0E241E5412}" srcOrd="2" destOrd="0" presId="urn:microsoft.com/office/officeart/2005/8/layout/orgChart1"/>
    <dgm:cxn modelId="{0ED3032A-E0B2-419D-9532-3B5F2BCEE498}" type="presParOf" srcId="{2CD1556F-C195-41BD-BB15-760AEB94A051}" destId="{97259FC4-3DE7-4B11-98FE-E558B872E6A8}" srcOrd="2" destOrd="0" presId="urn:microsoft.com/office/officeart/2005/8/layout/orgChart1"/>
    <dgm:cxn modelId="{CB97F2BE-B6AB-460F-9BF0-99FC6D981EC7}" type="presParOf" srcId="{2CD1556F-C195-41BD-BB15-760AEB94A051}" destId="{662C2EF7-A6D7-4748-AFDE-89F9B7589175}" srcOrd="3" destOrd="0" presId="urn:microsoft.com/office/officeart/2005/8/layout/orgChart1"/>
    <dgm:cxn modelId="{97865669-C5CF-47FF-85AB-4934E42B3A01}" type="presParOf" srcId="{662C2EF7-A6D7-4748-AFDE-89F9B7589175}" destId="{7DD0E163-DC0A-4FAC-B831-5323572F47BC}" srcOrd="0" destOrd="0" presId="urn:microsoft.com/office/officeart/2005/8/layout/orgChart1"/>
    <dgm:cxn modelId="{2ECB0003-4BED-4EA4-8469-2584E37E51E6}" type="presParOf" srcId="{7DD0E163-DC0A-4FAC-B831-5323572F47BC}" destId="{3EC85787-293B-4F9F-9302-DA9D3DEEA4DA}" srcOrd="0" destOrd="0" presId="urn:microsoft.com/office/officeart/2005/8/layout/orgChart1"/>
    <dgm:cxn modelId="{91BD1D52-C085-4212-9D24-B33537BF84C5}" type="presParOf" srcId="{7DD0E163-DC0A-4FAC-B831-5323572F47BC}" destId="{B7E975E0-02F9-495E-90AF-8323E4C9445F}" srcOrd="1" destOrd="0" presId="urn:microsoft.com/office/officeart/2005/8/layout/orgChart1"/>
    <dgm:cxn modelId="{06255782-D8CB-41C8-9AF2-BA1C1CC70B24}" type="presParOf" srcId="{662C2EF7-A6D7-4748-AFDE-89F9B7589175}" destId="{61295D8C-8DAE-4BD0-9632-38DB45C8FCD2}" srcOrd="1" destOrd="0" presId="urn:microsoft.com/office/officeart/2005/8/layout/orgChart1"/>
    <dgm:cxn modelId="{C0389AEE-148D-4431-AA05-CDF6D5389507}" type="presParOf" srcId="{662C2EF7-A6D7-4748-AFDE-89F9B7589175}" destId="{030062CA-CC1D-4A10-A403-AC209765A06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F8A1AC-F6A0-4C32-AF4A-745932C047A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2C39411-6528-4F8F-8568-711BC2A553DD}">
      <dgm:prSet phldrT="[Κείμενο]" custT="1"/>
      <dgm:spPr/>
      <dgm:t>
        <a:bodyPr/>
        <a:lstStyle/>
        <a:p>
          <a:r>
            <a:rPr lang="el-GR" sz="2400" dirty="0"/>
            <a:t>Τυνησία</a:t>
          </a:r>
        </a:p>
      </dgm:t>
    </dgm:pt>
    <dgm:pt modelId="{51DFE5A2-5981-46EA-B80E-BE258C3B7A70}" type="parTrans" cxnId="{F0B39895-C171-4160-AB42-6E4842B8638F}">
      <dgm:prSet/>
      <dgm:spPr/>
      <dgm:t>
        <a:bodyPr/>
        <a:lstStyle/>
        <a:p>
          <a:endParaRPr lang="el-GR"/>
        </a:p>
      </dgm:t>
    </dgm:pt>
    <dgm:pt modelId="{E6338F54-EE2A-4155-A327-0217AFAEA0C2}" type="sibTrans" cxnId="{F0B39895-C171-4160-AB42-6E4842B8638F}">
      <dgm:prSet/>
      <dgm:spPr/>
      <dgm:t>
        <a:bodyPr/>
        <a:lstStyle/>
        <a:p>
          <a:endParaRPr lang="el-GR"/>
        </a:p>
      </dgm:t>
    </dgm:pt>
    <dgm:pt modelId="{4DDD86D0-FC2E-4F55-A183-B2EC00244B52}" type="asst">
      <dgm:prSet phldrT="[Κείμενο]" custT="1"/>
      <dgm:spPr/>
      <dgm:t>
        <a:bodyPr/>
        <a:lstStyle/>
        <a:p>
          <a:r>
            <a:rPr lang="en-US" sz="1700" dirty="0"/>
            <a:t>Cap Bon CCI</a:t>
          </a:r>
        </a:p>
        <a:p>
          <a:r>
            <a:rPr lang="en-US" sz="1700" dirty="0"/>
            <a:t>BSO</a:t>
          </a:r>
          <a:endParaRPr lang="el-GR" sz="1700" dirty="0"/>
        </a:p>
      </dgm:t>
    </dgm:pt>
    <dgm:pt modelId="{4AE22138-F4BA-4630-9C0B-008CED537E60}" type="parTrans" cxnId="{5310F156-5A77-414B-BB0D-F222C17A86F7}">
      <dgm:prSet/>
      <dgm:spPr/>
      <dgm:t>
        <a:bodyPr/>
        <a:lstStyle/>
        <a:p>
          <a:endParaRPr lang="el-GR"/>
        </a:p>
      </dgm:t>
    </dgm:pt>
    <dgm:pt modelId="{82B2C0DC-4937-4968-8F4B-107100BE4B2D}" type="sibTrans" cxnId="{5310F156-5A77-414B-BB0D-F222C17A86F7}">
      <dgm:prSet/>
      <dgm:spPr/>
      <dgm:t>
        <a:bodyPr/>
        <a:lstStyle/>
        <a:p>
          <a:endParaRPr lang="el-GR"/>
        </a:p>
      </dgm:t>
    </dgm:pt>
    <dgm:pt modelId="{12F614F0-0CE0-4324-B2AD-370D68186354}" type="asst">
      <dgm:prSet phldrT="[Κείμενο]" custT="1"/>
      <dgm:spPr/>
      <dgm:t>
        <a:bodyPr/>
        <a:lstStyle/>
        <a:p>
          <a:r>
            <a:rPr lang="en-US" sz="1700" dirty="0"/>
            <a:t>ANPR</a:t>
          </a:r>
        </a:p>
        <a:p>
          <a:r>
            <a:rPr lang="en-US" sz="1700" dirty="0"/>
            <a:t>Research Community</a:t>
          </a:r>
          <a:endParaRPr lang="el-GR" sz="1700" dirty="0"/>
        </a:p>
      </dgm:t>
    </dgm:pt>
    <dgm:pt modelId="{72F7F30A-E435-4B92-9964-7FD1B0C798EC}" type="parTrans" cxnId="{9D8140E5-7F39-4B35-A55C-F8776BCA8E70}">
      <dgm:prSet/>
      <dgm:spPr/>
      <dgm:t>
        <a:bodyPr/>
        <a:lstStyle/>
        <a:p>
          <a:endParaRPr lang="el-GR"/>
        </a:p>
      </dgm:t>
    </dgm:pt>
    <dgm:pt modelId="{BF4D2BFE-D93B-4349-94EA-02D06AF34459}" type="sibTrans" cxnId="{9D8140E5-7F39-4B35-A55C-F8776BCA8E70}">
      <dgm:prSet/>
      <dgm:spPr/>
      <dgm:t>
        <a:bodyPr/>
        <a:lstStyle/>
        <a:p>
          <a:endParaRPr lang="el-GR"/>
        </a:p>
      </dgm:t>
    </dgm:pt>
    <dgm:pt modelId="{9FF3B599-C993-40B3-BECF-5CECAEA767BD}" type="pres">
      <dgm:prSet presAssocID="{28F8A1AC-F6A0-4C32-AF4A-745932C047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DD449DE-C7AC-4A5A-BA62-B555268FA171}" type="pres">
      <dgm:prSet presAssocID="{B2C39411-6528-4F8F-8568-711BC2A553DD}" presName="hierRoot1" presStyleCnt="0">
        <dgm:presLayoutVars>
          <dgm:hierBranch val="init"/>
        </dgm:presLayoutVars>
      </dgm:prSet>
      <dgm:spPr/>
    </dgm:pt>
    <dgm:pt modelId="{2EF037D7-BBDE-4064-93E7-DB4DF2848EC8}" type="pres">
      <dgm:prSet presAssocID="{B2C39411-6528-4F8F-8568-711BC2A553DD}" presName="rootComposite1" presStyleCnt="0"/>
      <dgm:spPr/>
    </dgm:pt>
    <dgm:pt modelId="{749A2D00-644F-4406-8BCD-258584E3A713}" type="pres">
      <dgm:prSet presAssocID="{B2C39411-6528-4F8F-8568-711BC2A553DD}" presName="rootText1" presStyleLbl="node0" presStyleIdx="0" presStyleCnt="1">
        <dgm:presLayoutVars>
          <dgm:chPref val="3"/>
        </dgm:presLayoutVars>
      </dgm:prSet>
      <dgm:spPr/>
    </dgm:pt>
    <dgm:pt modelId="{DF3FFF3D-FF58-4DF0-9DA6-04F55A5C734E}" type="pres">
      <dgm:prSet presAssocID="{B2C39411-6528-4F8F-8568-711BC2A553DD}" presName="rootConnector1" presStyleLbl="node1" presStyleIdx="0" presStyleCnt="0"/>
      <dgm:spPr/>
    </dgm:pt>
    <dgm:pt modelId="{E47DCCA1-0A87-40A4-84AB-D6E7A8DCBC30}" type="pres">
      <dgm:prSet presAssocID="{B2C39411-6528-4F8F-8568-711BC2A553DD}" presName="hierChild2" presStyleCnt="0"/>
      <dgm:spPr/>
    </dgm:pt>
    <dgm:pt modelId="{2CD1556F-C195-41BD-BB15-760AEB94A051}" type="pres">
      <dgm:prSet presAssocID="{B2C39411-6528-4F8F-8568-711BC2A553DD}" presName="hierChild3" presStyleCnt="0"/>
      <dgm:spPr/>
    </dgm:pt>
    <dgm:pt modelId="{1DC21681-E770-4F8A-AEA9-C77D5E641E6E}" type="pres">
      <dgm:prSet presAssocID="{4AE22138-F4BA-4630-9C0B-008CED537E60}" presName="Name111" presStyleLbl="parChTrans1D2" presStyleIdx="0" presStyleCnt="2"/>
      <dgm:spPr/>
    </dgm:pt>
    <dgm:pt modelId="{DAD41502-8D24-4EA6-B39D-C111A8B08A45}" type="pres">
      <dgm:prSet presAssocID="{4DDD86D0-FC2E-4F55-A183-B2EC00244B52}" presName="hierRoot3" presStyleCnt="0">
        <dgm:presLayoutVars>
          <dgm:hierBranch val="init"/>
        </dgm:presLayoutVars>
      </dgm:prSet>
      <dgm:spPr/>
    </dgm:pt>
    <dgm:pt modelId="{DC7CCF13-C66A-4EF9-A310-699BFC114EFD}" type="pres">
      <dgm:prSet presAssocID="{4DDD86D0-FC2E-4F55-A183-B2EC00244B52}" presName="rootComposite3" presStyleCnt="0"/>
      <dgm:spPr/>
    </dgm:pt>
    <dgm:pt modelId="{361DA321-3743-4342-A98D-D21514328828}" type="pres">
      <dgm:prSet presAssocID="{4DDD86D0-FC2E-4F55-A183-B2EC00244B52}" presName="rootText3" presStyleLbl="asst1" presStyleIdx="0" presStyleCnt="2" custScaleY="136146">
        <dgm:presLayoutVars>
          <dgm:chPref val="3"/>
        </dgm:presLayoutVars>
      </dgm:prSet>
      <dgm:spPr/>
    </dgm:pt>
    <dgm:pt modelId="{9E080F3F-927C-4835-8BAA-B0EABF185262}" type="pres">
      <dgm:prSet presAssocID="{4DDD86D0-FC2E-4F55-A183-B2EC00244B52}" presName="rootConnector3" presStyleLbl="asst1" presStyleIdx="0" presStyleCnt="2"/>
      <dgm:spPr/>
    </dgm:pt>
    <dgm:pt modelId="{CAC240AC-12CC-4B5E-952E-437E08F08069}" type="pres">
      <dgm:prSet presAssocID="{4DDD86D0-FC2E-4F55-A183-B2EC00244B52}" presName="hierChild6" presStyleCnt="0"/>
      <dgm:spPr/>
    </dgm:pt>
    <dgm:pt modelId="{F9BCEDDC-0985-4E28-AFB1-FE0E241E5412}" type="pres">
      <dgm:prSet presAssocID="{4DDD86D0-FC2E-4F55-A183-B2EC00244B52}" presName="hierChild7" presStyleCnt="0"/>
      <dgm:spPr/>
    </dgm:pt>
    <dgm:pt modelId="{97259FC4-3DE7-4B11-98FE-E558B872E6A8}" type="pres">
      <dgm:prSet presAssocID="{72F7F30A-E435-4B92-9964-7FD1B0C798EC}" presName="Name111" presStyleLbl="parChTrans1D2" presStyleIdx="1" presStyleCnt="2"/>
      <dgm:spPr/>
    </dgm:pt>
    <dgm:pt modelId="{662C2EF7-A6D7-4748-AFDE-89F9B7589175}" type="pres">
      <dgm:prSet presAssocID="{12F614F0-0CE0-4324-B2AD-370D68186354}" presName="hierRoot3" presStyleCnt="0">
        <dgm:presLayoutVars>
          <dgm:hierBranch val="init"/>
        </dgm:presLayoutVars>
      </dgm:prSet>
      <dgm:spPr/>
    </dgm:pt>
    <dgm:pt modelId="{7DD0E163-DC0A-4FAC-B831-5323572F47BC}" type="pres">
      <dgm:prSet presAssocID="{12F614F0-0CE0-4324-B2AD-370D68186354}" presName="rootComposite3" presStyleCnt="0"/>
      <dgm:spPr/>
    </dgm:pt>
    <dgm:pt modelId="{3EC85787-293B-4F9F-9302-DA9D3DEEA4DA}" type="pres">
      <dgm:prSet presAssocID="{12F614F0-0CE0-4324-B2AD-370D68186354}" presName="rootText3" presStyleLbl="asst1" presStyleIdx="1" presStyleCnt="2" custScaleY="136146">
        <dgm:presLayoutVars>
          <dgm:chPref val="3"/>
        </dgm:presLayoutVars>
      </dgm:prSet>
      <dgm:spPr/>
    </dgm:pt>
    <dgm:pt modelId="{B7E975E0-02F9-495E-90AF-8323E4C9445F}" type="pres">
      <dgm:prSet presAssocID="{12F614F0-0CE0-4324-B2AD-370D68186354}" presName="rootConnector3" presStyleLbl="asst1" presStyleIdx="1" presStyleCnt="2"/>
      <dgm:spPr/>
    </dgm:pt>
    <dgm:pt modelId="{61295D8C-8DAE-4BD0-9632-38DB45C8FCD2}" type="pres">
      <dgm:prSet presAssocID="{12F614F0-0CE0-4324-B2AD-370D68186354}" presName="hierChild6" presStyleCnt="0"/>
      <dgm:spPr/>
    </dgm:pt>
    <dgm:pt modelId="{030062CA-CC1D-4A10-A403-AC209765A062}" type="pres">
      <dgm:prSet presAssocID="{12F614F0-0CE0-4324-B2AD-370D68186354}" presName="hierChild7" presStyleCnt="0"/>
      <dgm:spPr/>
    </dgm:pt>
  </dgm:ptLst>
  <dgm:cxnLst>
    <dgm:cxn modelId="{6342E825-7C95-4667-A757-25D55A7DE773}" type="presOf" srcId="{B2C39411-6528-4F8F-8568-711BC2A553DD}" destId="{749A2D00-644F-4406-8BCD-258584E3A713}" srcOrd="0" destOrd="0" presId="urn:microsoft.com/office/officeart/2005/8/layout/orgChart1"/>
    <dgm:cxn modelId="{2FED1B31-A71E-4662-A605-81047DABD6D0}" type="presOf" srcId="{B2C39411-6528-4F8F-8568-711BC2A553DD}" destId="{DF3FFF3D-FF58-4DF0-9DA6-04F55A5C734E}" srcOrd="1" destOrd="0" presId="urn:microsoft.com/office/officeart/2005/8/layout/orgChart1"/>
    <dgm:cxn modelId="{0BB54538-B8C0-44B7-868C-9927BDBD4B48}" type="presOf" srcId="{4DDD86D0-FC2E-4F55-A183-B2EC00244B52}" destId="{9E080F3F-927C-4835-8BAA-B0EABF185262}" srcOrd="1" destOrd="0" presId="urn:microsoft.com/office/officeart/2005/8/layout/orgChart1"/>
    <dgm:cxn modelId="{4C052974-AF2B-4B63-B571-3C67CEAA2CF2}" type="presOf" srcId="{4AE22138-F4BA-4630-9C0B-008CED537E60}" destId="{1DC21681-E770-4F8A-AEA9-C77D5E641E6E}" srcOrd="0" destOrd="0" presId="urn:microsoft.com/office/officeart/2005/8/layout/orgChart1"/>
    <dgm:cxn modelId="{5310F156-5A77-414B-BB0D-F222C17A86F7}" srcId="{B2C39411-6528-4F8F-8568-711BC2A553DD}" destId="{4DDD86D0-FC2E-4F55-A183-B2EC00244B52}" srcOrd="0" destOrd="0" parTransId="{4AE22138-F4BA-4630-9C0B-008CED537E60}" sibTransId="{82B2C0DC-4937-4968-8F4B-107100BE4B2D}"/>
    <dgm:cxn modelId="{AB5E5C78-BEB0-4B9E-8AA6-ABB5D57506D4}" type="presOf" srcId="{28F8A1AC-F6A0-4C32-AF4A-745932C047AD}" destId="{9FF3B599-C993-40B3-BECF-5CECAEA767BD}" srcOrd="0" destOrd="0" presId="urn:microsoft.com/office/officeart/2005/8/layout/orgChart1"/>
    <dgm:cxn modelId="{A5BAC058-4894-4783-82B1-1E3A9EE93FAF}" type="presOf" srcId="{12F614F0-0CE0-4324-B2AD-370D68186354}" destId="{3EC85787-293B-4F9F-9302-DA9D3DEEA4DA}" srcOrd="0" destOrd="0" presId="urn:microsoft.com/office/officeart/2005/8/layout/orgChart1"/>
    <dgm:cxn modelId="{F0B39895-C171-4160-AB42-6E4842B8638F}" srcId="{28F8A1AC-F6A0-4C32-AF4A-745932C047AD}" destId="{B2C39411-6528-4F8F-8568-711BC2A553DD}" srcOrd="0" destOrd="0" parTransId="{51DFE5A2-5981-46EA-B80E-BE258C3B7A70}" sibTransId="{E6338F54-EE2A-4155-A327-0217AFAEA0C2}"/>
    <dgm:cxn modelId="{8DDF4EB4-DA50-4DA8-AD59-6BC879EE2770}" type="presOf" srcId="{72F7F30A-E435-4B92-9964-7FD1B0C798EC}" destId="{97259FC4-3DE7-4B11-98FE-E558B872E6A8}" srcOrd="0" destOrd="0" presId="urn:microsoft.com/office/officeart/2005/8/layout/orgChart1"/>
    <dgm:cxn modelId="{864C2AC5-DC0D-43D2-AE70-CAFE022183B7}" type="presOf" srcId="{4DDD86D0-FC2E-4F55-A183-B2EC00244B52}" destId="{361DA321-3743-4342-A98D-D21514328828}" srcOrd="0" destOrd="0" presId="urn:microsoft.com/office/officeart/2005/8/layout/orgChart1"/>
    <dgm:cxn modelId="{9D8140E5-7F39-4B35-A55C-F8776BCA8E70}" srcId="{B2C39411-6528-4F8F-8568-711BC2A553DD}" destId="{12F614F0-0CE0-4324-B2AD-370D68186354}" srcOrd="1" destOrd="0" parTransId="{72F7F30A-E435-4B92-9964-7FD1B0C798EC}" sibTransId="{BF4D2BFE-D93B-4349-94EA-02D06AF34459}"/>
    <dgm:cxn modelId="{7234ECF2-BB4D-43C3-B781-1F2D89C78A9A}" type="presOf" srcId="{12F614F0-0CE0-4324-B2AD-370D68186354}" destId="{B7E975E0-02F9-495E-90AF-8323E4C9445F}" srcOrd="1" destOrd="0" presId="urn:microsoft.com/office/officeart/2005/8/layout/orgChart1"/>
    <dgm:cxn modelId="{E4F74CF6-F4BB-496F-93BB-1816152885FC}" type="presParOf" srcId="{9FF3B599-C993-40B3-BECF-5CECAEA767BD}" destId="{8DD449DE-C7AC-4A5A-BA62-B555268FA171}" srcOrd="0" destOrd="0" presId="urn:microsoft.com/office/officeart/2005/8/layout/orgChart1"/>
    <dgm:cxn modelId="{F2A2A927-3677-4F38-9FAA-DA15082A6F64}" type="presParOf" srcId="{8DD449DE-C7AC-4A5A-BA62-B555268FA171}" destId="{2EF037D7-BBDE-4064-93E7-DB4DF2848EC8}" srcOrd="0" destOrd="0" presId="urn:microsoft.com/office/officeart/2005/8/layout/orgChart1"/>
    <dgm:cxn modelId="{A974D8B5-050B-46D1-A436-FE430E77F1F0}" type="presParOf" srcId="{2EF037D7-BBDE-4064-93E7-DB4DF2848EC8}" destId="{749A2D00-644F-4406-8BCD-258584E3A713}" srcOrd="0" destOrd="0" presId="urn:microsoft.com/office/officeart/2005/8/layout/orgChart1"/>
    <dgm:cxn modelId="{10AF42D3-0729-45E4-8836-FBBDD003FEF4}" type="presParOf" srcId="{2EF037D7-BBDE-4064-93E7-DB4DF2848EC8}" destId="{DF3FFF3D-FF58-4DF0-9DA6-04F55A5C734E}" srcOrd="1" destOrd="0" presId="urn:microsoft.com/office/officeart/2005/8/layout/orgChart1"/>
    <dgm:cxn modelId="{7A45D7F7-609D-403B-8280-E95DFE10BF8A}" type="presParOf" srcId="{8DD449DE-C7AC-4A5A-BA62-B555268FA171}" destId="{E47DCCA1-0A87-40A4-84AB-D6E7A8DCBC30}" srcOrd="1" destOrd="0" presId="urn:microsoft.com/office/officeart/2005/8/layout/orgChart1"/>
    <dgm:cxn modelId="{5BAE5027-FF31-4A2F-8024-3352F0C260D5}" type="presParOf" srcId="{8DD449DE-C7AC-4A5A-BA62-B555268FA171}" destId="{2CD1556F-C195-41BD-BB15-760AEB94A051}" srcOrd="2" destOrd="0" presId="urn:microsoft.com/office/officeart/2005/8/layout/orgChart1"/>
    <dgm:cxn modelId="{7D844B7C-E13A-46E8-9540-BF2EAD445384}" type="presParOf" srcId="{2CD1556F-C195-41BD-BB15-760AEB94A051}" destId="{1DC21681-E770-4F8A-AEA9-C77D5E641E6E}" srcOrd="0" destOrd="0" presId="urn:microsoft.com/office/officeart/2005/8/layout/orgChart1"/>
    <dgm:cxn modelId="{5C15C169-A7E4-4720-8B0D-599E2DEC9AD3}" type="presParOf" srcId="{2CD1556F-C195-41BD-BB15-760AEB94A051}" destId="{DAD41502-8D24-4EA6-B39D-C111A8B08A45}" srcOrd="1" destOrd="0" presId="urn:microsoft.com/office/officeart/2005/8/layout/orgChart1"/>
    <dgm:cxn modelId="{BD680AB3-421A-445A-A8F1-49315937211F}" type="presParOf" srcId="{DAD41502-8D24-4EA6-B39D-C111A8B08A45}" destId="{DC7CCF13-C66A-4EF9-A310-699BFC114EFD}" srcOrd="0" destOrd="0" presId="urn:microsoft.com/office/officeart/2005/8/layout/orgChart1"/>
    <dgm:cxn modelId="{37BCFED8-B230-4207-949C-FC14C0516FC7}" type="presParOf" srcId="{DC7CCF13-C66A-4EF9-A310-699BFC114EFD}" destId="{361DA321-3743-4342-A98D-D21514328828}" srcOrd="0" destOrd="0" presId="urn:microsoft.com/office/officeart/2005/8/layout/orgChart1"/>
    <dgm:cxn modelId="{DBF501BD-C7CA-4F73-A75D-17FB2B41D318}" type="presParOf" srcId="{DC7CCF13-C66A-4EF9-A310-699BFC114EFD}" destId="{9E080F3F-927C-4835-8BAA-B0EABF185262}" srcOrd="1" destOrd="0" presId="urn:microsoft.com/office/officeart/2005/8/layout/orgChart1"/>
    <dgm:cxn modelId="{49E81C40-77FF-4E14-B2A2-C4A5BDD728B4}" type="presParOf" srcId="{DAD41502-8D24-4EA6-B39D-C111A8B08A45}" destId="{CAC240AC-12CC-4B5E-952E-437E08F08069}" srcOrd="1" destOrd="0" presId="urn:microsoft.com/office/officeart/2005/8/layout/orgChart1"/>
    <dgm:cxn modelId="{CE203A4F-2712-4E7E-A553-4B5A6061B27F}" type="presParOf" srcId="{DAD41502-8D24-4EA6-B39D-C111A8B08A45}" destId="{F9BCEDDC-0985-4E28-AFB1-FE0E241E5412}" srcOrd="2" destOrd="0" presId="urn:microsoft.com/office/officeart/2005/8/layout/orgChart1"/>
    <dgm:cxn modelId="{0ED3032A-E0B2-419D-9532-3B5F2BCEE498}" type="presParOf" srcId="{2CD1556F-C195-41BD-BB15-760AEB94A051}" destId="{97259FC4-3DE7-4B11-98FE-E558B872E6A8}" srcOrd="2" destOrd="0" presId="urn:microsoft.com/office/officeart/2005/8/layout/orgChart1"/>
    <dgm:cxn modelId="{CB97F2BE-B6AB-460F-9BF0-99FC6D981EC7}" type="presParOf" srcId="{2CD1556F-C195-41BD-BB15-760AEB94A051}" destId="{662C2EF7-A6D7-4748-AFDE-89F9B7589175}" srcOrd="3" destOrd="0" presId="urn:microsoft.com/office/officeart/2005/8/layout/orgChart1"/>
    <dgm:cxn modelId="{97865669-C5CF-47FF-85AB-4934E42B3A01}" type="presParOf" srcId="{662C2EF7-A6D7-4748-AFDE-89F9B7589175}" destId="{7DD0E163-DC0A-4FAC-B831-5323572F47BC}" srcOrd="0" destOrd="0" presId="urn:microsoft.com/office/officeart/2005/8/layout/orgChart1"/>
    <dgm:cxn modelId="{2ECB0003-4BED-4EA4-8469-2584E37E51E6}" type="presParOf" srcId="{7DD0E163-DC0A-4FAC-B831-5323572F47BC}" destId="{3EC85787-293B-4F9F-9302-DA9D3DEEA4DA}" srcOrd="0" destOrd="0" presId="urn:microsoft.com/office/officeart/2005/8/layout/orgChart1"/>
    <dgm:cxn modelId="{91BD1D52-C085-4212-9D24-B33537BF84C5}" type="presParOf" srcId="{7DD0E163-DC0A-4FAC-B831-5323572F47BC}" destId="{B7E975E0-02F9-495E-90AF-8323E4C9445F}" srcOrd="1" destOrd="0" presId="urn:microsoft.com/office/officeart/2005/8/layout/orgChart1"/>
    <dgm:cxn modelId="{06255782-D8CB-41C8-9AF2-BA1C1CC70B24}" type="presParOf" srcId="{662C2EF7-A6D7-4748-AFDE-89F9B7589175}" destId="{61295D8C-8DAE-4BD0-9632-38DB45C8FCD2}" srcOrd="1" destOrd="0" presId="urn:microsoft.com/office/officeart/2005/8/layout/orgChart1"/>
    <dgm:cxn modelId="{C0389AEE-148D-4431-AA05-CDF6D5389507}" type="presParOf" srcId="{662C2EF7-A6D7-4748-AFDE-89F9B7589175}" destId="{030062CA-CC1D-4A10-A403-AC209765A06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F8A1AC-F6A0-4C32-AF4A-745932C047A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2C39411-6528-4F8F-8568-711BC2A553DD}">
      <dgm:prSet phldrT="[Κείμενο]" custT="1"/>
      <dgm:spPr/>
      <dgm:t>
        <a:bodyPr/>
        <a:lstStyle/>
        <a:p>
          <a:r>
            <a:rPr lang="el-GR" sz="2400" dirty="0"/>
            <a:t>Αίγυπτος</a:t>
          </a:r>
        </a:p>
      </dgm:t>
    </dgm:pt>
    <dgm:pt modelId="{51DFE5A2-5981-46EA-B80E-BE258C3B7A70}" type="parTrans" cxnId="{F0B39895-C171-4160-AB42-6E4842B8638F}">
      <dgm:prSet/>
      <dgm:spPr/>
      <dgm:t>
        <a:bodyPr/>
        <a:lstStyle/>
        <a:p>
          <a:endParaRPr lang="el-GR"/>
        </a:p>
      </dgm:t>
    </dgm:pt>
    <dgm:pt modelId="{E6338F54-EE2A-4155-A327-0217AFAEA0C2}" type="sibTrans" cxnId="{F0B39895-C171-4160-AB42-6E4842B8638F}">
      <dgm:prSet/>
      <dgm:spPr/>
      <dgm:t>
        <a:bodyPr/>
        <a:lstStyle/>
        <a:p>
          <a:endParaRPr lang="el-GR"/>
        </a:p>
      </dgm:t>
    </dgm:pt>
    <dgm:pt modelId="{4DDD86D0-FC2E-4F55-A183-B2EC00244B52}" type="asst">
      <dgm:prSet phldrT="[Κείμενο]"/>
      <dgm:spPr/>
      <dgm:t>
        <a:bodyPr/>
        <a:lstStyle/>
        <a:p>
          <a:r>
            <a:rPr lang="en-US" dirty="0"/>
            <a:t>CEEBA</a:t>
          </a:r>
        </a:p>
        <a:p>
          <a:r>
            <a:rPr lang="en-US" dirty="0"/>
            <a:t>BSO</a:t>
          </a:r>
          <a:endParaRPr lang="el-GR" dirty="0"/>
        </a:p>
      </dgm:t>
    </dgm:pt>
    <dgm:pt modelId="{4AE22138-F4BA-4630-9C0B-008CED537E60}" type="parTrans" cxnId="{5310F156-5A77-414B-BB0D-F222C17A86F7}">
      <dgm:prSet/>
      <dgm:spPr/>
      <dgm:t>
        <a:bodyPr/>
        <a:lstStyle/>
        <a:p>
          <a:endParaRPr lang="el-GR"/>
        </a:p>
      </dgm:t>
    </dgm:pt>
    <dgm:pt modelId="{82B2C0DC-4937-4968-8F4B-107100BE4B2D}" type="sibTrans" cxnId="{5310F156-5A77-414B-BB0D-F222C17A86F7}">
      <dgm:prSet/>
      <dgm:spPr/>
      <dgm:t>
        <a:bodyPr/>
        <a:lstStyle/>
        <a:p>
          <a:endParaRPr lang="el-GR"/>
        </a:p>
      </dgm:t>
    </dgm:pt>
    <dgm:pt modelId="{12F614F0-0CE0-4324-B2AD-370D68186354}" type="asst">
      <dgm:prSet phldrT="[Κείμενο]"/>
      <dgm:spPr/>
      <dgm:t>
        <a:bodyPr/>
        <a:lstStyle/>
        <a:p>
          <a:r>
            <a:rPr lang="en-US" dirty="0"/>
            <a:t>SEKEM</a:t>
          </a:r>
        </a:p>
        <a:p>
          <a:r>
            <a:rPr lang="en-US" dirty="0"/>
            <a:t>Research Community</a:t>
          </a:r>
          <a:endParaRPr lang="el-GR" dirty="0"/>
        </a:p>
      </dgm:t>
    </dgm:pt>
    <dgm:pt modelId="{72F7F30A-E435-4B92-9964-7FD1B0C798EC}" type="parTrans" cxnId="{9D8140E5-7F39-4B35-A55C-F8776BCA8E70}">
      <dgm:prSet/>
      <dgm:spPr/>
      <dgm:t>
        <a:bodyPr/>
        <a:lstStyle/>
        <a:p>
          <a:endParaRPr lang="el-GR"/>
        </a:p>
      </dgm:t>
    </dgm:pt>
    <dgm:pt modelId="{BF4D2BFE-D93B-4349-94EA-02D06AF34459}" type="sibTrans" cxnId="{9D8140E5-7F39-4B35-A55C-F8776BCA8E70}">
      <dgm:prSet/>
      <dgm:spPr/>
      <dgm:t>
        <a:bodyPr/>
        <a:lstStyle/>
        <a:p>
          <a:endParaRPr lang="el-GR"/>
        </a:p>
      </dgm:t>
    </dgm:pt>
    <dgm:pt modelId="{9FF3B599-C993-40B3-BECF-5CECAEA767BD}" type="pres">
      <dgm:prSet presAssocID="{28F8A1AC-F6A0-4C32-AF4A-745932C047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DD449DE-C7AC-4A5A-BA62-B555268FA171}" type="pres">
      <dgm:prSet presAssocID="{B2C39411-6528-4F8F-8568-711BC2A553DD}" presName="hierRoot1" presStyleCnt="0">
        <dgm:presLayoutVars>
          <dgm:hierBranch val="init"/>
        </dgm:presLayoutVars>
      </dgm:prSet>
      <dgm:spPr/>
    </dgm:pt>
    <dgm:pt modelId="{2EF037D7-BBDE-4064-93E7-DB4DF2848EC8}" type="pres">
      <dgm:prSet presAssocID="{B2C39411-6528-4F8F-8568-711BC2A553DD}" presName="rootComposite1" presStyleCnt="0"/>
      <dgm:spPr/>
    </dgm:pt>
    <dgm:pt modelId="{749A2D00-644F-4406-8BCD-258584E3A713}" type="pres">
      <dgm:prSet presAssocID="{B2C39411-6528-4F8F-8568-711BC2A553DD}" presName="rootText1" presStyleLbl="node0" presStyleIdx="0" presStyleCnt="1">
        <dgm:presLayoutVars>
          <dgm:chPref val="3"/>
        </dgm:presLayoutVars>
      </dgm:prSet>
      <dgm:spPr/>
    </dgm:pt>
    <dgm:pt modelId="{DF3FFF3D-FF58-4DF0-9DA6-04F55A5C734E}" type="pres">
      <dgm:prSet presAssocID="{B2C39411-6528-4F8F-8568-711BC2A553DD}" presName="rootConnector1" presStyleLbl="node1" presStyleIdx="0" presStyleCnt="0"/>
      <dgm:spPr/>
    </dgm:pt>
    <dgm:pt modelId="{E47DCCA1-0A87-40A4-84AB-D6E7A8DCBC30}" type="pres">
      <dgm:prSet presAssocID="{B2C39411-6528-4F8F-8568-711BC2A553DD}" presName="hierChild2" presStyleCnt="0"/>
      <dgm:spPr/>
    </dgm:pt>
    <dgm:pt modelId="{2CD1556F-C195-41BD-BB15-760AEB94A051}" type="pres">
      <dgm:prSet presAssocID="{B2C39411-6528-4F8F-8568-711BC2A553DD}" presName="hierChild3" presStyleCnt="0"/>
      <dgm:spPr/>
    </dgm:pt>
    <dgm:pt modelId="{1DC21681-E770-4F8A-AEA9-C77D5E641E6E}" type="pres">
      <dgm:prSet presAssocID="{4AE22138-F4BA-4630-9C0B-008CED537E60}" presName="Name111" presStyleLbl="parChTrans1D2" presStyleIdx="0" presStyleCnt="2"/>
      <dgm:spPr/>
    </dgm:pt>
    <dgm:pt modelId="{DAD41502-8D24-4EA6-B39D-C111A8B08A45}" type="pres">
      <dgm:prSet presAssocID="{4DDD86D0-FC2E-4F55-A183-B2EC00244B52}" presName="hierRoot3" presStyleCnt="0">
        <dgm:presLayoutVars>
          <dgm:hierBranch val="init"/>
        </dgm:presLayoutVars>
      </dgm:prSet>
      <dgm:spPr/>
    </dgm:pt>
    <dgm:pt modelId="{DC7CCF13-C66A-4EF9-A310-699BFC114EFD}" type="pres">
      <dgm:prSet presAssocID="{4DDD86D0-FC2E-4F55-A183-B2EC00244B52}" presName="rootComposite3" presStyleCnt="0"/>
      <dgm:spPr/>
    </dgm:pt>
    <dgm:pt modelId="{361DA321-3743-4342-A98D-D21514328828}" type="pres">
      <dgm:prSet presAssocID="{4DDD86D0-FC2E-4F55-A183-B2EC00244B52}" presName="rootText3" presStyleLbl="asst1" presStyleIdx="0" presStyleCnt="2" custScaleY="140846">
        <dgm:presLayoutVars>
          <dgm:chPref val="3"/>
        </dgm:presLayoutVars>
      </dgm:prSet>
      <dgm:spPr/>
    </dgm:pt>
    <dgm:pt modelId="{9E080F3F-927C-4835-8BAA-B0EABF185262}" type="pres">
      <dgm:prSet presAssocID="{4DDD86D0-FC2E-4F55-A183-B2EC00244B52}" presName="rootConnector3" presStyleLbl="asst1" presStyleIdx="0" presStyleCnt="2"/>
      <dgm:spPr/>
    </dgm:pt>
    <dgm:pt modelId="{CAC240AC-12CC-4B5E-952E-437E08F08069}" type="pres">
      <dgm:prSet presAssocID="{4DDD86D0-FC2E-4F55-A183-B2EC00244B52}" presName="hierChild6" presStyleCnt="0"/>
      <dgm:spPr/>
    </dgm:pt>
    <dgm:pt modelId="{F9BCEDDC-0985-4E28-AFB1-FE0E241E5412}" type="pres">
      <dgm:prSet presAssocID="{4DDD86D0-FC2E-4F55-A183-B2EC00244B52}" presName="hierChild7" presStyleCnt="0"/>
      <dgm:spPr/>
    </dgm:pt>
    <dgm:pt modelId="{97259FC4-3DE7-4B11-98FE-E558B872E6A8}" type="pres">
      <dgm:prSet presAssocID="{72F7F30A-E435-4B92-9964-7FD1B0C798EC}" presName="Name111" presStyleLbl="parChTrans1D2" presStyleIdx="1" presStyleCnt="2"/>
      <dgm:spPr/>
    </dgm:pt>
    <dgm:pt modelId="{662C2EF7-A6D7-4748-AFDE-89F9B7589175}" type="pres">
      <dgm:prSet presAssocID="{12F614F0-0CE0-4324-B2AD-370D68186354}" presName="hierRoot3" presStyleCnt="0">
        <dgm:presLayoutVars>
          <dgm:hierBranch val="init"/>
        </dgm:presLayoutVars>
      </dgm:prSet>
      <dgm:spPr/>
    </dgm:pt>
    <dgm:pt modelId="{7DD0E163-DC0A-4FAC-B831-5323572F47BC}" type="pres">
      <dgm:prSet presAssocID="{12F614F0-0CE0-4324-B2AD-370D68186354}" presName="rootComposite3" presStyleCnt="0"/>
      <dgm:spPr/>
    </dgm:pt>
    <dgm:pt modelId="{3EC85787-293B-4F9F-9302-DA9D3DEEA4DA}" type="pres">
      <dgm:prSet presAssocID="{12F614F0-0CE0-4324-B2AD-370D68186354}" presName="rootText3" presStyleLbl="asst1" presStyleIdx="1" presStyleCnt="2" custScaleY="140846">
        <dgm:presLayoutVars>
          <dgm:chPref val="3"/>
        </dgm:presLayoutVars>
      </dgm:prSet>
      <dgm:spPr/>
    </dgm:pt>
    <dgm:pt modelId="{B7E975E0-02F9-495E-90AF-8323E4C9445F}" type="pres">
      <dgm:prSet presAssocID="{12F614F0-0CE0-4324-B2AD-370D68186354}" presName="rootConnector3" presStyleLbl="asst1" presStyleIdx="1" presStyleCnt="2"/>
      <dgm:spPr/>
    </dgm:pt>
    <dgm:pt modelId="{61295D8C-8DAE-4BD0-9632-38DB45C8FCD2}" type="pres">
      <dgm:prSet presAssocID="{12F614F0-0CE0-4324-B2AD-370D68186354}" presName="hierChild6" presStyleCnt="0"/>
      <dgm:spPr/>
    </dgm:pt>
    <dgm:pt modelId="{030062CA-CC1D-4A10-A403-AC209765A062}" type="pres">
      <dgm:prSet presAssocID="{12F614F0-0CE0-4324-B2AD-370D68186354}" presName="hierChild7" presStyleCnt="0"/>
      <dgm:spPr/>
    </dgm:pt>
  </dgm:ptLst>
  <dgm:cxnLst>
    <dgm:cxn modelId="{6342E825-7C95-4667-A757-25D55A7DE773}" type="presOf" srcId="{B2C39411-6528-4F8F-8568-711BC2A553DD}" destId="{749A2D00-644F-4406-8BCD-258584E3A713}" srcOrd="0" destOrd="0" presId="urn:microsoft.com/office/officeart/2005/8/layout/orgChart1"/>
    <dgm:cxn modelId="{2FED1B31-A71E-4662-A605-81047DABD6D0}" type="presOf" srcId="{B2C39411-6528-4F8F-8568-711BC2A553DD}" destId="{DF3FFF3D-FF58-4DF0-9DA6-04F55A5C734E}" srcOrd="1" destOrd="0" presId="urn:microsoft.com/office/officeart/2005/8/layout/orgChart1"/>
    <dgm:cxn modelId="{0BB54538-B8C0-44B7-868C-9927BDBD4B48}" type="presOf" srcId="{4DDD86D0-FC2E-4F55-A183-B2EC00244B52}" destId="{9E080F3F-927C-4835-8BAA-B0EABF185262}" srcOrd="1" destOrd="0" presId="urn:microsoft.com/office/officeart/2005/8/layout/orgChart1"/>
    <dgm:cxn modelId="{4C052974-AF2B-4B63-B571-3C67CEAA2CF2}" type="presOf" srcId="{4AE22138-F4BA-4630-9C0B-008CED537E60}" destId="{1DC21681-E770-4F8A-AEA9-C77D5E641E6E}" srcOrd="0" destOrd="0" presId="urn:microsoft.com/office/officeart/2005/8/layout/orgChart1"/>
    <dgm:cxn modelId="{5310F156-5A77-414B-BB0D-F222C17A86F7}" srcId="{B2C39411-6528-4F8F-8568-711BC2A553DD}" destId="{4DDD86D0-FC2E-4F55-A183-B2EC00244B52}" srcOrd="0" destOrd="0" parTransId="{4AE22138-F4BA-4630-9C0B-008CED537E60}" sibTransId="{82B2C0DC-4937-4968-8F4B-107100BE4B2D}"/>
    <dgm:cxn modelId="{AB5E5C78-BEB0-4B9E-8AA6-ABB5D57506D4}" type="presOf" srcId="{28F8A1AC-F6A0-4C32-AF4A-745932C047AD}" destId="{9FF3B599-C993-40B3-BECF-5CECAEA767BD}" srcOrd="0" destOrd="0" presId="urn:microsoft.com/office/officeart/2005/8/layout/orgChart1"/>
    <dgm:cxn modelId="{A5BAC058-4894-4783-82B1-1E3A9EE93FAF}" type="presOf" srcId="{12F614F0-0CE0-4324-B2AD-370D68186354}" destId="{3EC85787-293B-4F9F-9302-DA9D3DEEA4DA}" srcOrd="0" destOrd="0" presId="urn:microsoft.com/office/officeart/2005/8/layout/orgChart1"/>
    <dgm:cxn modelId="{F0B39895-C171-4160-AB42-6E4842B8638F}" srcId="{28F8A1AC-F6A0-4C32-AF4A-745932C047AD}" destId="{B2C39411-6528-4F8F-8568-711BC2A553DD}" srcOrd="0" destOrd="0" parTransId="{51DFE5A2-5981-46EA-B80E-BE258C3B7A70}" sibTransId="{E6338F54-EE2A-4155-A327-0217AFAEA0C2}"/>
    <dgm:cxn modelId="{8DDF4EB4-DA50-4DA8-AD59-6BC879EE2770}" type="presOf" srcId="{72F7F30A-E435-4B92-9964-7FD1B0C798EC}" destId="{97259FC4-3DE7-4B11-98FE-E558B872E6A8}" srcOrd="0" destOrd="0" presId="urn:microsoft.com/office/officeart/2005/8/layout/orgChart1"/>
    <dgm:cxn modelId="{864C2AC5-DC0D-43D2-AE70-CAFE022183B7}" type="presOf" srcId="{4DDD86D0-FC2E-4F55-A183-B2EC00244B52}" destId="{361DA321-3743-4342-A98D-D21514328828}" srcOrd="0" destOrd="0" presId="urn:microsoft.com/office/officeart/2005/8/layout/orgChart1"/>
    <dgm:cxn modelId="{9D8140E5-7F39-4B35-A55C-F8776BCA8E70}" srcId="{B2C39411-6528-4F8F-8568-711BC2A553DD}" destId="{12F614F0-0CE0-4324-B2AD-370D68186354}" srcOrd="1" destOrd="0" parTransId="{72F7F30A-E435-4B92-9964-7FD1B0C798EC}" sibTransId="{BF4D2BFE-D93B-4349-94EA-02D06AF34459}"/>
    <dgm:cxn modelId="{7234ECF2-BB4D-43C3-B781-1F2D89C78A9A}" type="presOf" srcId="{12F614F0-0CE0-4324-B2AD-370D68186354}" destId="{B7E975E0-02F9-495E-90AF-8323E4C9445F}" srcOrd="1" destOrd="0" presId="urn:microsoft.com/office/officeart/2005/8/layout/orgChart1"/>
    <dgm:cxn modelId="{E4F74CF6-F4BB-496F-93BB-1816152885FC}" type="presParOf" srcId="{9FF3B599-C993-40B3-BECF-5CECAEA767BD}" destId="{8DD449DE-C7AC-4A5A-BA62-B555268FA171}" srcOrd="0" destOrd="0" presId="urn:microsoft.com/office/officeart/2005/8/layout/orgChart1"/>
    <dgm:cxn modelId="{F2A2A927-3677-4F38-9FAA-DA15082A6F64}" type="presParOf" srcId="{8DD449DE-C7AC-4A5A-BA62-B555268FA171}" destId="{2EF037D7-BBDE-4064-93E7-DB4DF2848EC8}" srcOrd="0" destOrd="0" presId="urn:microsoft.com/office/officeart/2005/8/layout/orgChart1"/>
    <dgm:cxn modelId="{A974D8B5-050B-46D1-A436-FE430E77F1F0}" type="presParOf" srcId="{2EF037D7-BBDE-4064-93E7-DB4DF2848EC8}" destId="{749A2D00-644F-4406-8BCD-258584E3A713}" srcOrd="0" destOrd="0" presId="urn:microsoft.com/office/officeart/2005/8/layout/orgChart1"/>
    <dgm:cxn modelId="{10AF42D3-0729-45E4-8836-FBBDD003FEF4}" type="presParOf" srcId="{2EF037D7-BBDE-4064-93E7-DB4DF2848EC8}" destId="{DF3FFF3D-FF58-4DF0-9DA6-04F55A5C734E}" srcOrd="1" destOrd="0" presId="urn:microsoft.com/office/officeart/2005/8/layout/orgChart1"/>
    <dgm:cxn modelId="{7A45D7F7-609D-403B-8280-E95DFE10BF8A}" type="presParOf" srcId="{8DD449DE-C7AC-4A5A-BA62-B555268FA171}" destId="{E47DCCA1-0A87-40A4-84AB-D6E7A8DCBC30}" srcOrd="1" destOrd="0" presId="urn:microsoft.com/office/officeart/2005/8/layout/orgChart1"/>
    <dgm:cxn modelId="{5BAE5027-FF31-4A2F-8024-3352F0C260D5}" type="presParOf" srcId="{8DD449DE-C7AC-4A5A-BA62-B555268FA171}" destId="{2CD1556F-C195-41BD-BB15-760AEB94A051}" srcOrd="2" destOrd="0" presId="urn:microsoft.com/office/officeart/2005/8/layout/orgChart1"/>
    <dgm:cxn modelId="{7D844B7C-E13A-46E8-9540-BF2EAD445384}" type="presParOf" srcId="{2CD1556F-C195-41BD-BB15-760AEB94A051}" destId="{1DC21681-E770-4F8A-AEA9-C77D5E641E6E}" srcOrd="0" destOrd="0" presId="urn:microsoft.com/office/officeart/2005/8/layout/orgChart1"/>
    <dgm:cxn modelId="{5C15C169-A7E4-4720-8B0D-599E2DEC9AD3}" type="presParOf" srcId="{2CD1556F-C195-41BD-BB15-760AEB94A051}" destId="{DAD41502-8D24-4EA6-B39D-C111A8B08A45}" srcOrd="1" destOrd="0" presId="urn:microsoft.com/office/officeart/2005/8/layout/orgChart1"/>
    <dgm:cxn modelId="{BD680AB3-421A-445A-A8F1-49315937211F}" type="presParOf" srcId="{DAD41502-8D24-4EA6-B39D-C111A8B08A45}" destId="{DC7CCF13-C66A-4EF9-A310-699BFC114EFD}" srcOrd="0" destOrd="0" presId="urn:microsoft.com/office/officeart/2005/8/layout/orgChart1"/>
    <dgm:cxn modelId="{37BCFED8-B230-4207-949C-FC14C0516FC7}" type="presParOf" srcId="{DC7CCF13-C66A-4EF9-A310-699BFC114EFD}" destId="{361DA321-3743-4342-A98D-D21514328828}" srcOrd="0" destOrd="0" presId="urn:microsoft.com/office/officeart/2005/8/layout/orgChart1"/>
    <dgm:cxn modelId="{DBF501BD-C7CA-4F73-A75D-17FB2B41D318}" type="presParOf" srcId="{DC7CCF13-C66A-4EF9-A310-699BFC114EFD}" destId="{9E080F3F-927C-4835-8BAA-B0EABF185262}" srcOrd="1" destOrd="0" presId="urn:microsoft.com/office/officeart/2005/8/layout/orgChart1"/>
    <dgm:cxn modelId="{49E81C40-77FF-4E14-B2A2-C4A5BDD728B4}" type="presParOf" srcId="{DAD41502-8D24-4EA6-B39D-C111A8B08A45}" destId="{CAC240AC-12CC-4B5E-952E-437E08F08069}" srcOrd="1" destOrd="0" presId="urn:microsoft.com/office/officeart/2005/8/layout/orgChart1"/>
    <dgm:cxn modelId="{CE203A4F-2712-4E7E-A553-4B5A6061B27F}" type="presParOf" srcId="{DAD41502-8D24-4EA6-B39D-C111A8B08A45}" destId="{F9BCEDDC-0985-4E28-AFB1-FE0E241E5412}" srcOrd="2" destOrd="0" presId="urn:microsoft.com/office/officeart/2005/8/layout/orgChart1"/>
    <dgm:cxn modelId="{0ED3032A-E0B2-419D-9532-3B5F2BCEE498}" type="presParOf" srcId="{2CD1556F-C195-41BD-BB15-760AEB94A051}" destId="{97259FC4-3DE7-4B11-98FE-E558B872E6A8}" srcOrd="2" destOrd="0" presId="urn:microsoft.com/office/officeart/2005/8/layout/orgChart1"/>
    <dgm:cxn modelId="{CB97F2BE-B6AB-460F-9BF0-99FC6D981EC7}" type="presParOf" srcId="{2CD1556F-C195-41BD-BB15-760AEB94A051}" destId="{662C2EF7-A6D7-4748-AFDE-89F9B7589175}" srcOrd="3" destOrd="0" presId="urn:microsoft.com/office/officeart/2005/8/layout/orgChart1"/>
    <dgm:cxn modelId="{97865669-C5CF-47FF-85AB-4934E42B3A01}" type="presParOf" srcId="{662C2EF7-A6D7-4748-AFDE-89F9B7589175}" destId="{7DD0E163-DC0A-4FAC-B831-5323572F47BC}" srcOrd="0" destOrd="0" presId="urn:microsoft.com/office/officeart/2005/8/layout/orgChart1"/>
    <dgm:cxn modelId="{2ECB0003-4BED-4EA4-8469-2584E37E51E6}" type="presParOf" srcId="{7DD0E163-DC0A-4FAC-B831-5323572F47BC}" destId="{3EC85787-293B-4F9F-9302-DA9D3DEEA4DA}" srcOrd="0" destOrd="0" presId="urn:microsoft.com/office/officeart/2005/8/layout/orgChart1"/>
    <dgm:cxn modelId="{91BD1D52-C085-4212-9D24-B33537BF84C5}" type="presParOf" srcId="{7DD0E163-DC0A-4FAC-B831-5323572F47BC}" destId="{B7E975E0-02F9-495E-90AF-8323E4C9445F}" srcOrd="1" destOrd="0" presId="urn:microsoft.com/office/officeart/2005/8/layout/orgChart1"/>
    <dgm:cxn modelId="{06255782-D8CB-41C8-9AF2-BA1C1CC70B24}" type="presParOf" srcId="{662C2EF7-A6D7-4748-AFDE-89F9B7589175}" destId="{61295D8C-8DAE-4BD0-9632-38DB45C8FCD2}" srcOrd="1" destOrd="0" presId="urn:microsoft.com/office/officeart/2005/8/layout/orgChart1"/>
    <dgm:cxn modelId="{C0389AEE-148D-4431-AA05-CDF6D5389507}" type="presParOf" srcId="{662C2EF7-A6D7-4748-AFDE-89F9B7589175}" destId="{030062CA-CC1D-4A10-A403-AC209765A06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028CA33-1FC9-4C93-B580-B9A8DAC72C59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E8763A45-EC17-4B80-B27A-A9E3057B7716}">
      <dgm:prSet phldrT="[Κείμενο]"/>
      <dgm:spPr/>
      <dgm:t>
        <a:bodyPr/>
        <a:lstStyle/>
        <a:p>
          <a:r>
            <a:rPr lang="en-US" dirty="0"/>
            <a:t>BRIM</a:t>
          </a:r>
          <a:endParaRPr lang="el-GR" dirty="0"/>
        </a:p>
      </dgm:t>
    </dgm:pt>
    <dgm:pt modelId="{7061E957-450E-4CB2-90A0-CEA6CE5806FC}" type="parTrans" cxnId="{92B3FB57-EED8-4A31-82C9-2557AC90D70A}">
      <dgm:prSet/>
      <dgm:spPr/>
      <dgm:t>
        <a:bodyPr/>
        <a:lstStyle/>
        <a:p>
          <a:endParaRPr lang="el-GR"/>
        </a:p>
      </dgm:t>
    </dgm:pt>
    <dgm:pt modelId="{0024F340-60F8-415B-84D0-C008F2396D9B}" type="sibTrans" cxnId="{92B3FB57-EED8-4A31-82C9-2557AC90D70A}">
      <dgm:prSet/>
      <dgm:spPr/>
      <dgm:t>
        <a:bodyPr/>
        <a:lstStyle/>
        <a:p>
          <a:endParaRPr lang="el-GR"/>
        </a:p>
      </dgm:t>
    </dgm:pt>
    <dgm:pt modelId="{0C8AC6C3-0B3C-46FF-BB52-F73B08107AD1}" type="asst">
      <dgm:prSet phldrT="[Κείμενο]"/>
      <dgm:spPr/>
      <dgm:t>
        <a:bodyPr/>
        <a:lstStyle/>
        <a:p>
          <a:r>
            <a:rPr lang="el-GR" dirty="0"/>
            <a:t>Διαδικασία </a:t>
          </a:r>
        </a:p>
      </dgm:t>
    </dgm:pt>
    <dgm:pt modelId="{1916F87D-BE59-4BB9-9E95-5E89A8B94D73}" type="parTrans" cxnId="{02D107BE-9331-4047-8C68-7819C17C4E73}">
      <dgm:prSet/>
      <dgm:spPr/>
      <dgm:t>
        <a:bodyPr/>
        <a:lstStyle/>
        <a:p>
          <a:endParaRPr lang="el-GR"/>
        </a:p>
      </dgm:t>
    </dgm:pt>
    <dgm:pt modelId="{1B67040D-1B05-4D40-839E-A94D9B5AAFDB}" type="sibTrans" cxnId="{02D107BE-9331-4047-8C68-7819C17C4E73}">
      <dgm:prSet/>
      <dgm:spPr/>
      <dgm:t>
        <a:bodyPr/>
        <a:lstStyle/>
        <a:p>
          <a:endParaRPr lang="el-GR"/>
        </a:p>
      </dgm:t>
    </dgm:pt>
    <dgm:pt modelId="{B0A403CB-0F0D-4914-84D4-9B69E506D87D}" type="asst">
      <dgm:prSet phldrT="[Κείμενο]"/>
      <dgm:spPr/>
      <dgm:t>
        <a:bodyPr/>
        <a:lstStyle/>
        <a:p>
          <a:r>
            <a:rPr lang="el-GR" dirty="0"/>
            <a:t>Εργαλεία</a:t>
          </a:r>
        </a:p>
      </dgm:t>
    </dgm:pt>
    <dgm:pt modelId="{A7D34288-F169-4C25-9383-649C07C24075}" type="parTrans" cxnId="{D60D1316-BD6E-42BB-B17D-FB510254622D}">
      <dgm:prSet/>
      <dgm:spPr/>
      <dgm:t>
        <a:bodyPr/>
        <a:lstStyle/>
        <a:p>
          <a:endParaRPr lang="el-GR"/>
        </a:p>
      </dgm:t>
    </dgm:pt>
    <dgm:pt modelId="{2227AF56-76AF-4A2B-B820-A95D503C3DDF}" type="sibTrans" cxnId="{D60D1316-BD6E-42BB-B17D-FB510254622D}">
      <dgm:prSet/>
      <dgm:spPr/>
      <dgm:t>
        <a:bodyPr/>
        <a:lstStyle/>
        <a:p>
          <a:endParaRPr lang="el-GR"/>
        </a:p>
      </dgm:t>
    </dgm:pt>
    <dgm:pt modelId="{7667D7D4-0C03-4B43-B583-FE5A62A51108}" type="pres">
      <dgm:prSet presAssocID="{7028CA33-1FC9-4C93-B580-B9A8DAC72C5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1CC5AF9-0850-49D1-8DC6-FC393ECF8F88}" type="pres">
      <dgm:prSet presAssocID="{E8763A45-EC17-4B80-B27A-A9E3057B7716}" presName="hierRoot1" presStyleCnt="0">
        <dgm:presLayoutVars>
          <dgm:hierBranch val="init"/>
        </dgm:presLayoutVars>
      </dgm:prSet>
      <dgm:spPr/>
    </dgm:pt>
    <dgm:pt modelId="{85160D7F-CB4F-4A30-8D2A-2E7F93D78927}" type="pres">
      <dgm:prSet presAssocID="{E8763A45-EC17-4B80-B27A-A9E3057B7716}" presName="rootComposite1" presStyleCnt="0"/>
      <dgm:spPr/>
    </dgm:pt>
    <dgm:pt modelId="{690329F2-1C81-4085-AFDA-D6973F97295C}" type="pres">
      <dgm:prSet presAssocID="{E8763A45-EC17-4B80-B27A-A9E3057B7716}" presName="rootText1" presStyleLbl="node0" presStyleIdx="0" presStyleCnt="1" custLinFactNeighborY="-15975">
        <dgm:presLayoutVars>
          <dgm:chPref val="3"/>
        </dgm:presLayoutVars>
      </dgm:prSet>
      <dgm:spPr/>
    </dgm:pt>
    <dgm:pt modelId="{F8DFC18D-7D96-43F8-9513-3EDCFD248279}" type="pres">
      <dgm:prSet presAssocID="{E8763A45-EC17-4B80-B27A-A9E3057B7716}" presName="rootConnector1" presStyleLbl="node1" presStyleIdx="0" presStyleCnt="0"/>
      <dgm:spPr/>
    </dgm:pt>
    <dgm:pt modelId="{58179C16-B963-40C5-925A-672FCBCF4BD8}" type="pres">
      <dgm:prSet presAssocID="{E8763A45-EC17-4B80-B27A-A9E3057B7716}" presName="hierChild2" presStyleCnt="0"/>
      <dgm:spPr/>
    </dgm:pt>
    <dgm:pt modelId="{E2E2D222-5E45-4E7F-B38C-55ADA0DB763F}" type="pres">
      <dgm:prSet presAssocID="{E8763A45-EC17-4B80-B27A-A9E3057B7716}" presName="hierChild3" presStyleCnt="0"/>
      <dgm:spPr/>
    </dgm:pt>
    <dgm:pt modelId="{41505C2D-9359-494F-B06D-9B54503D3C7F}" type="pres">
      <dgm:prSet presAssocID="{1916F87D-BE59-4BB9-9E95-5E89A8B94D73}" presName="Name111" presStyleLbl="parChTrans1D2" presStyleIdx="0" presStyleCnt="2"/>
      <dgm:spPr/>
    </dgm:pt>
    <dgm:pt modelId="{2B2FE6C1-310D-41D9-BF88-33D5172FE4A0}" type="pres">
      <dgm:prSet presAssocID="{0C8AC6C3-0B3C-46FF-BB52-F73B08107AD1}" presName="hierRoot3" presStyleCnt="0">
        <dgm:presLayoutVars>
          <dgm:hierBranch val="init"/>
        </dgm:presLayoutVars>
      </dgm:prSet>
      <dgm:spPr/>
    </dgm:pt>
    <dgm:pt modelId="{16CE9DB0-73DD-4F7D-AB5F-B1D3470B0776}" type="pres">
      <dgm:prSet presAssocID="{0C8AC6C3-0B3C-46FF-BB52-F73B08107AD1}" presName="rootComposite3" presStyleCnt="0"/>
      <dgm:spPr/>
    </dgm:pt>
    <dgm:pt modelId="{4C6A2E65-588A-460E-8E0F-064A93B32E75}" type="pres">
      <dgm:prSet presAssocID="{0C8AC6C3-0B3C-46FF-BB52-F73B08107AD1}" presName="rootText3" presStyleLbl="asst1" presStyleIdx="0" presStyleCnt="2">
        <dgm:presLayoutVars>
          <dgm:chPref val="3"/>
        </dgm:presLayoutVars>
      </dgm:prSet>
      <dgm:spPr/>
    </dgm:pt>
    <dgm:pt modelId="{46EC0E05-A122-4452-A802-A9C083688076}" type="pres">
      <dgm:prSet presAssocID="{0C8AC6C3-0B3C-46FF-BB52-F73B08107AD1}" presName="rootConnector3" presStyleLbl="asst1" presStyleIdx="0" presStyleCnt="2"/>
      <dgm:spPr/>
    </dgm:pt>
    <dgm:pt modelId="{C42C7654-6CF4-4EAF-A06E-1C762FBF2EDA}" type="pres">
      <dgm:prSet presAssocID="{0C8AC6C3-0B3C-46FF-BB52-F73B08107AD1}" presName="hierChild6" presStyleCnt="0"/>
      <dgm:spPr/>
    </dgm:pt>
    <dgm:pt modelId="{41E161B3-9A0A-442F-9D80-4B7F3801A541}" type="pres">
      <dgm:prSet presAssocID="{0C8AC6C3-0B3C-46FF-BB52-F73B08107AD1}" presName="hierChild7" presStyleCnt="0"/>
      <dgm:spPr/>
    </dgm:pt>
    <dgm:pt modelId="{65BF1A51-EF5B-4A73-A84D-F1A2C6F4DD67}" type="pres">
      <dgm:prSet presAssocID="{A7D34288-F169-4C25-9383-649C07C24075}" presName="Name111" presStyleLbl="parChTrans1D2" presStyleIdx="1" presStyleCnt="2"/>
      <dgm:spPr/>
    </dgm:pt>
    <dgm:pt modelId="{09972C93-6F2B-4EF9-9EFC-04841DBE1D60}" type="pres">
      <dgm:prSet presAssocID="{B0A403CB-0F0D-4914-84D4-9B69E506D87D}" presName="hierRoot3" presStyleCnt="0">
        <dgm:presLayoutVars>
          <dgm:hierBranch val="init"/>
        </dgm:presLayoutVars>
      </dgm:prSet>
      <dgm:spPr/>
    </dgm:pt>
    <dgm:pt modelId="{B257DDAE-D6B5-4314-8941-4B3127BDBB18}" type="pres">
      <dgm:prSet presAssocID="{B0A403CB-0F0D-4914-84D4-9B69E506D87D}" presName="rootComposite3" presStyleCnt="0"/>
      <dgm:spPr/>
    </dgm:pt>
    <dgm:pt modelId="{3041B4A6-9095-4182-B56A-E1FC86A6DD54}" type="pres">
      <dgm:prSet presAssocID="{B0A403CB-0F0D-4914-84D4-9B69E506D87D}" presName="rootText3" presStyleLbl="asst1" presStyleIdx="1" presStyleCnt="2">
        <dgm:presLayoutVars>
          <dgm:chPref val="3"/>
        </dgm:presLayoutVars>
      </dgm:prSet>
      <dgm:spPr/>
    </dgm:pt>
    <dgm:pt modelId="{FEAE68C0-433C-4D3B-B4A8-13FC46FB454C}" type="pres">
      <dgm:prSet presAssocID="{B0A403CB-0F0D-4914-84D4-9B69E506D87D}" presName="rootConnector3" presStyleLbl="asst1" presStyleIdx="1" presStyleCnt="2"/>
      <dgm:spPr/>
    </dgm:pt>
    <dgm:pt modelId="{A2F4E9B2-FBBC-46BF-9F1B-2015A32D8569}" type="pres">
      <dgm:prSet presAssocID="{B0A403CB-0F0D-4914-84D4-9B69E506D87D}" presName="hierChild6" presStyleCnt="0"/>
      <dgm:spPr/>
    </dgm:pt>
    <dgm:pt modelId="{D670BA8E-E6C7-44FB-8531-057968CCE3BA}" type="pres">
      <dgm:prSet presAssocID="{B0A403CB-0F0D-4914-84D4-9B69E506D87D}" presName="hierChild7" presStyleCnt="0"/>
      <dgm:spPr/>
    </dgm:pt>
  </dgm:ptLst>
  <dgm:cxnLst>
    <dgm:cxn modelId="{FE06A504-D249-46BC-96CC-36B36049F29B}" type="presOf" srcId="{0C8AC6C3-0B3C-46FF-BB52-F73B08107AD1}" destId="{4C6A2E65-588A-460E-8E0F-064A93B32E75}" srcOrd="0" destOrd="0" presId="urn:microsoft.com/office/officeart/2005/8/layout/orgChart1"/>
    <dgm:cxn modelId="{D60D1316-BD6E-42BB-B17D-FB510254622D}" srcId="{E8763A45-EC17-4B80-B27A-A9E3057B7716}" destId="{B0A403CB-0F0D-4914-84D4-9B69E506D87D}" srcOrd="1" destOrd="0" parTransId="{A7D34288-F169-4C25-9383-649C07C24075}" sibTransId="{2227AF56-76AF-4A2B-B820-A95D503C3DDF}"/>
    <dgm:cxn modelId="{ED24982D-86FC-49EB-A683-065052565A98}" type="presOf" srcId="{1916F87D-BE59-4BB9-9E95-5E89A8B94D73}" destId="{41505C2D-9359-494F-B06D-9B54503D3C7F}" srcOrd="0" destOrd="0" presId="urn:microsoft.com/office/officeart/2005/8/layout/orgChart1"/>
    <dgm:cxn modelId="{27AE203F-B10A-4886-9A8D-11C9A1D5E47D}" type="presOf" srcId="{E8763A45-EC17-4B80-B27A-A9E3057B7716}" destId="{F8DFC18D-7D96-43F8-9513-3EDCFD248279}" srcOrd="1" destOrd="0" presId="urn:microsoft.com/office/officeart/2005/8/layout/orgChart1"/>
    <dgm:cxn modelId="{42247C72-5274-496C-A4BE-C0D44CC0A3EA}" type="presOf" srcId="{E8763A45-EC17-4B80-B27A-A9E3057B7716}" destId="{690329F2-1C81-4085-AFDA-D6973F97295C}" srcOrd="0" destOrd="0" presId="urn:microsoft.com/office/officeart/2005/8/layout/orgChart1"/>
    <dgm:cxn modelId="{92B3FB57-EED8-4A31-82C9-2557AC90D70A}" srcId="{7028CA33-1FC9-4C93-B580-B9A8DAC72C59}" destId="{E8763A45-EC17-4B80-B27A-A9E3057B7716}" srcOrd="0" destOrd="0" parTransId="{7061E957-450E-4CB2-90A0-CEA6CE5806FC}" sibTransId="{0024F340-60F8-415B-84D0-C008F2396D9B}"/>
    <dgm:cxn modelId="{A1617F97-D822-44E8-86D8-6406F80A0A3A}" type="presOf" srcId="{0C8AC6C3-0B3C-46FF-BB52-F73B08107AD1}" destId="{46EC0E05-A122-4452-A802-A9C083688076}" srcOrd="1" destOrd="0" presId="urn:microsoft.com/office/officeart/2005/8/layout/orgChart1"/>
    <dgm:cxn modelId="{9EC5B4AA-C26E-43D4-A2DA-3F5458F2E9F0}" type="presOf" srcId="{B0A403CB-0F0D-4914-84D4-9B69E506D87D}" destId="{FEAE68C0-433C-4D3B-B4A8-13FC46FB454C}" srcOrd="1" destOrd="0" presId="urn:microsoft.com/office/officeart/2005/8/layout/orgChart1"/>
    <dgm:cxn modelId="{02D107BE-9331-4047-8C68-7819C17C4E73}" srcId="{E8763A45-EC17-4B80-B27A-A9E3057B7716}" destId="{0C8AC6C3-0B3C-46FF-BB52-F73B08107AD1}" srcOrd="0" destOrd="0" parTransId="{1916F87D-BE59-4BB9-9E95-5E89A8B94D73}" sibTransId="{1B67040D-1B05-4D40-839E-A94D9B5AAFDB}"/>
    <dgm:cxn modelId="{F83EB4D3-FFE6-4D13-BC46-B71A17E8BEF5}" type="presOf" srcId="{A7D34288-F169-4C25-9383-649C07C24075}" destId="{65BF1A51-EF5B-4A73-A84D-F1A2C6F4DD67}" srcOrd="0" destOrd="0" presId="urn:microsoft.com/office/officeart/2005/8/layout/orgChart1"/>
    <dgm:cxn modelId="{534B6FE1-A8DF-4F40-B978-D4DC04308CD7}" type="presOf" srcId="{7028CA33-1FC9-4C93-B580-B9A8DAC72C59}" destId="{7667D7D4-0C03-4B43-B583-FE5A62A51108}" srcOrd="0" destOrd="0" presId="urn:microsoft.com/office/officeart/2005/8/layout/orgChart1"/>
    <dgm:cxn modelId="{11300CE8-EB51-48C9-AB28-1E1C9AF10152}" type="presOf" srcId="{B0A403CB-0F0D-4914-84D4-9B69E506D87D}" destId="{3041B4A6-9095-4182-B56A-E1FC86A6DD54}" srcOrd="0" destOrd="0" presId="urn:microsoft.com/office/officeart/2005/8/layout/orgChart1"/>
    <dgm:cxn modelId="{4EF3CABC-149E-42AF-8D51-FF0E7395F34F}" type="presParOf" srcId="{7667D7D4-0C03-4B43-B583-FE5A62A51108}" destId="{A1CC5AF9-0850-49D1-8DC6-FC393ECF8F88}" srcOrd="0" destOrd="0" presId="urn:microsoft.com/office/officeart/2005/8/layout/orgChart1"/>
    <dgm:cxn modelId="{74BAC2A4-E90D-4175-9169-AB0849A02468}" type="presParOf" srcId="{A1CC5AF9-0850-49D1-8DC6-FC393ECF8F88}" destId="{85160D7F-CB4F-4A30-8D2A-2E7F93D78927}" srcOrd="0" destOrd="0" presId="urn:microsoft.com/office/officeart/2005/8/layout/orgChart1"/>
    <dgm:cxn modelId="{E0607CD0-3ED7-4DAD-9B40-7C0FEBE4559C}" type="presParOf" srcId="{85160D7F-CB4F-4A30-8D2A-2E7F93D78927}" destId="{690329F2-1C81-4085-AFDA-D6973F97295C}" srcOrd="0" destOrd="0" presId="urn:microsoft.com/office/officeart/2005/8/layout/orgChart1"/>
    <dgm:cxn modelId="{135EC68B-53B3-4AD0-82C0-E1432B717DE7}" type="presParOf" srcId="{85160D7F-CB4F-4A30-8D2A-2E7F93D78927}" destId="{F8DFC18D-7D96-43F8-9513-3EDCFD248279}" srcOrd="1" destOrd="0" presId="urn:microsoft.com/office/officeart/2005/8/layout/orgChart1"/>
    <dgm:cxn modelId="{034DA9B7-4102-4676-9C7D-3DD12CCEC8DE}" type="presParOf" srcId="{A1CC5AF9-0850-49D1-8DC6-FC393ECF8F88}" destId="{58179C16-B963-40C5-925A-672FCBCF4BD8}" srcOrd="1" destOrd="0" presId="urn:microsoft.com/office/officeart/2005/8/layout/orgChart1"/>
    <dgm:cxn modelId="{04C45088-36B4-4C08-8EDC-AD205ED4CCFD}" type="presParOf" srcId="{A1CC5AF9-0850-49D1-8DC6-FC393ECF8F88}" destId="{E2E2D222-5E45-4E7F-B38C-55ADA0DB763F}" srcOrd="2" destOrd="0" presId="urn:microsoft.com/office/officeart/2005/8/layout/orgChart1"/>
    <dgm:cxn modelId="{7B721B7E-4DDF-4DB4-8B37-CC0A03CE3F29}" type="presParOf" srcId="{E2E2D222-5E45-4E7F-B38C-55ADA0DB763F}" destId="{41505C2D-9359-494F-B06D-9B54503D3C7F}" srcOrd="0" destOrd="0" presId="urn:microsoft.com/office/officeart/2005/8/layout/orgChart1"/>
    <dgm:cxn modelId="{613237CB-E942-4549-9CBC-7B85F7FBE9AF}" type="presParOf" srcId="{E2E2D222-5E45-4E7F-B38C-55ADA0DB763F}" destId="{2B2FE6C1-310D-41D9-BF88-33D5172FE4A0}" srcOrd="1" destOrd="0" presId="urn:microsoft.com/office/officeart/2005/8/layout/orgChart1"/>
    <dgm:cxn modelId="{7B046B9E-231B-447F-B4A1-6B0807AF5E14}" type="presParOf" srcId="{2B2FE6C1-310D-41D9-BF88-33D5172FE4A0}" destId="{16CE9DB0-73DD-4F7D-AB5F-B1D3470B0776}" srcOrd="0" destOrd="0" presId="urn:microsoft.com/office/officeart/2005/8/layout/orgChart1"/>
    <dgm:cxn modelId="{FFD605F3-1C7A-4293-83AA-9CDD34CB76C3}" type="presParOf" srcId="{16CE9DB0-73DD-4F7D-AB5F-B1D3470B0776}" destId="{4C6A2E65-588A-460E-8E0F-064A93B32E75}" srcOrd="0" destOrd="0" presId="urn:microsoft.com/office/officeart/2005/8/layout/orgChart1"/>
    <dgm:cxn modelId="{EF73C842-E63F-4236-BF23-DC8486467EAB}" type="presParOf" srcId="{16CE9DB0-73DD-4F7D-AB5F-B1D3470B0776}" destId="{46EC0E05-A122-4452-A802-A9C083688076}" srcOrd="1" destOrd="0" presId="urn:microsoft.com/office/officeart/2005/8/layout/orgChart1"/>
    <dgm:cxn modelId="{D0BABC6C-FBED-4312-A197-47944CB0B339}" type="presParOf" srcId="{2B2FE6C1-310D-41D9-BF88-33D5172FE4A0}" destId="{C42C7654-6CF4-4EAF-A06E-1C762FBF2EDA}" srcOrd="1" destOrd="0" presId="urn:microsoft.com/office/officeart/2005/8/layout/orgChart1"/>
    <dgm:cxn modelId="{A7120B79-AAC6-4178-9F63-428FF638A26D}" type="presParOf" srcId="{2B2FE6C1-310D-41D9-BF88-33D5172FE4A0}" destId="{41E161B3-9A0A-442F-9D80-4B7F3801A541}" srcOrd="2" destOrd="0" presId="urn:microsoft.com/office/officeart/2005/8/layout/orgChart1"/>
    <dgm:cxn modelId="{7EEA7DF3-20F4-4627-AEE6-44740DB6BD68}" type="presParOf" srcId="{E2E2D222-5E45-4E7F-B38C-55ADA0DB763F}" destId="{65BF1A51-EF5B-4A73-A84D-F1A2C6F4DD67}" srcOrd="2" destOrd="0" presId="urn:microsoft.com/office/officeart/2005/8/layout/orgChart1"/>
    <dgm:cxn modelId="{9539C7A8-CBEE-486D-ACCE-BC3D03DE11EC}" type="presParOf" srcId="{E2E2D222-5E45-4E7F-B38C-55ADA0DB763F}" destId="{09972C93-6F2B-4EF9-9EFC-04841DBE1D60}" srcOrd="3" destOrd="0" presId="urn:microsoft.com/office/officeart/2005/8/layout/orgChart1"/>
    <dgm:cxn modelId="{A2C6A994-8837-4A5E-A4F1-E0B300DD5237}" type="presParOf" srcId="{09972C93-6F2B-4EF9-9EFC-04841DBE1D60}" destId="{B257DDAE-D6B5-4314-8941-4B3127BDBB18}" srcOrd="0" destOrd="0" presId="urn:microsoft.com/office/officeart/2005/8/layout/orgChart1"/>
    <dgm:cxn modelId="{CA2EA55E-D624-4BD7-AD18-23508DCA414B}" type="presParOf" srcId="{B257DDAE-D6B5-4314-8941-4B3127BDBB18}" destId="{3041B4A6-9095-4182-B56A-E1FC86A6DD54}" srcOrd="0" destOrd="0" presId="urn:microsoft.com/office/officeart/2005/8/layout/orgChart1"/>
    <dgm:cxn modelId="{BC7E640B-77EC-42ED-9BB9-66A937B99E8E}" type="presParOf" srcId="{B257DDAE-D6B5-4314-8941-4B3127BDBB18}" destId="{FEAE68C0-433C-4D3B-B4A8-13FC46FB454C}" srcOrd="1" destOrd="0" presId="urn:microsoft.com/office/officeart/2005/8/layout/orgChart1"/>
    <dgm:cxn modelId="{9D6DA344-39B2-43A4-8B8B-CE082B4D253F}" type="presParOf" srcId="{09972C93-6F2B-4EF9-9EFC-04841DBE1D60}" destId="{A2F4E9B2-FBBC-46BF-9F1B-2015A32D8569}" srcOrd="1" destOrd="0" presId="urn:microsoft.com/office/officeart/2005/8/layout/orgChart1"/>
    <dgm:cxn modelId="{0285B1DF-CB1C-481D-8140-DDF59256F3C7}" type="presParOf" srcId="{09972C93-6F2B-4EF9-9EFC-04841DBE1D60}" destId="{D670BA8E-E6C7-44FB-8531-057968CCE3B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F45F161-1E11-4147-97DA-1D153B26157C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5145DFFF-5AA0-4939-A514-431D26A52BE4}">
      <dgm:prSet/>
      <dgm:spPr/>
      <dgm:t>
        <a:bodyPr/>
        <a:lstStyle/>
        <a:p>
          <a:r>
            <a:rPr lang="el-GR" b="1" i="1" dirty="0"/>
            <a:t>Πρόγραμμα Καθοδήγησης Επιχειρήσεων για την ανάπτυξη στρατηγικής καινοτομίας &amp; </a:t>
          </a:r>
          <a:r>
            <a:rPr lang="en-US" b="1" i="1" dirty="0"/>
            <a:t>marketing</a:t>
          </a:r>
          <a:endParaRPr lang="el-GR" dirty="0"/>
        </a:p>
      </dgm:t>
    </dgm:pt>
    <dgm:pt modelId="{CA6E78D0-E14C-44E5-B0DA-897EBE3E7E60}" type="parTrans" cxnId="{97C539BF-0752-47AB-83B2-9B1C34D017E8}">
      <dgm:prSet/>
      <dgm:spPr/>
      <dgm:t>
        <a:bodyPr/>
        <a:lstStyle/>
        <a:p>
          <a:endParaRPr lang="el-GR"/>
        </a:p>
      </dgm:t>
    </dgm:pt>
    <dgm:pt modelId="{7623591C-1319-4D67-9BFA-EF1CE30A5DD1}" type="sibTrans" cxnId="{97C539BF-0752-47AB-83B2-9B1C34D017E8}">
      <dgm:prSet/>
      <dgm:spPr/>
      <dgm:t>
        <a:bodyPr/>
        <a:lstStyle/>
        <a:p>
          <a:endParaRPr lang="el-GR"/>
        </a:p>
      </dgm:t>
    </dgm:pt>
    <dgm:pt modelId="{3F7FC03F-E3BB-4A72-ADD0-7DF6FE34B21E}">
      <dgm:prSet/>
      <dgm:spPr/>
      <dgm:t>
        <a:bodyPr/>
        <a:lstStyle/>
        <a:p>
          <a:r>
            <a:rPr lang="el-GR" b="1" i="1" dirty="0"/>
            <a:t>Εκθέσεις Μεταφοράς Καινοτομίας </a:t>
          </a:r>
          <a:endParaRPr lang="el-GR" dirty="0"/>
        </a:p>
      </dgm:t>
    </dgm:pt>
    <dgm:pt modelId="{56F7565B-682A-4E29-A6A4-C03E0E41C20C}" type="parTrans" cxnId="{7ECECDAB-7E83-4A4F-9C44-4ED6CF73E608}">
      <dgm:prSet/>
      <dgm:spPr/>
      <dgm:t>
        <a:bodyPr/>
        <a:lstStyle/>
        <a:p>
          <a:endParaRPr lang="el-GR"/>
        </a:p>
      </dgm:t>
    </dgm:pt>
    <dgm:pt modelId="{4A3C4E83-7673-46E9-B5FD-8367EC636DF9}" type="sibTrans" cxnId="{7ECECDAB-7E83-4A4F-9C44-4ED6CF73E608}">
      <dgm:prSet/>
      <dgm:spPr/>
      <dgm:t>
        <a:bodyPr/>
        <a:lstStyle/>
        <a:p>
          <a:endParaRPr lang="el-GR"/>
        </a:p>
      </dgm:t>
    </dgm:pt>
    <dgm:pt modelId="{E2561ED3-0EFB-45DF-BB42-AF8B8DAC8A62}">
      <dgm:prSet/>
      <dgm:spPr/>
      <dgm:t>
        <a:bodyPr/>
        <a:lstStyle/>
        <a:p>
          <a:r>
            <a:rPr lang="el-GR" b="1" i="1" dirty="0">
              <a:latin typeface="Arial"/>
              <a:ea typeface="+mn-ea"/>
              <a:cs typeface="+mn-cs"/>
            </a:rPr>
            <a:t>Περιφερειακές Συμμαχίες για τη μεταφορά Καινοτομίας (</a:t>
          </a:r>
          <a:r>
            <a:rPr lang="en-US" b="1" i="1" dirty="0">
              <a:latin typeface="Arial"/>
              <a:ea typeface="+mn-ea"/>
              <a:cs typeface="+mn-cs"/>
            </a:rPr>
            <a:t>RAITs)</a:t>
          </a:r>
          <a:endParaRPr lang="el-GR" dirty="0"/>
        </a:p>
      </dgm:t>
    </dgm:pt>
    <dgm:pt modelId="{5CFFC2ED-58DE-433B-AB20-0E67EEB90E0D}" type="parTrans" cxnId="{578A2AD3-3AA7-48EB-B499-2BE513BC9094}">
      <dgm:prSet/>
      <dgm:spPr/>
      <dgm:t>
        <a:bodyPr/>
        <a:lstStyle/>
        <a:p>
          <a:endParaRPr lang="el-GR"/>
        </a:p>
      </dgm:t>
    </dgm:pt>
    <dgm:pt modelId="{9B321C9E-A73D-451A-A518-AD445587CFF0}" type="sibTrans" cxnId="{578A2AD3-3AA7-48EB-B499-2BE513BC9094}">
      <dgm:prSet/>
      <dgm:spPr/>
      <dgm:t>
        <a:bodyPr/>
        <a:lstStyle/>
        <a:p>
          <a:endParaRPr lang="el-GR"/>
        </a:p>
      </dgm:t>
    </dgm:pt>
    <dgm:pt modelId="{EC4828CE-5CB5-4D18-92D5-19AAAC0CCBB3}">
      <dgm:prSet/>
      <dgm:spPr/>
      <dgm:t>
        <a:bodyPr/>
        <a:lstStyle/>
        <a:p>
          <a:r>
            <a:rPr lang="el-GR" b="1" i="1" dirty="0"/>
            <a:t>Πλατφόρμα </a:t>
          </a:r>
        </a:p>
        <a:p>
          <a:r>
            <a:rPr lang="el-GR" b="1" i="1" dirty="0"/>
            <a:t>«</a:t>
          </a:r>
          <a:r>
            <a:rPr lang="en-GB" b="1" i="1" dirty="0"/>
            <a:t>e-Bazaar of Innovation</a:t>
          </a:r>
          <a:r>
            <a:rPr lang="el-GR" b="1" i="1" dirty="0"/>
            <a:t>»</a:t>
          </a:r>
          <a:endParaRPr lang="el-GR" dirty="0"/>
        </a:p>
      </dgm:t>
    </dgm:pt>
    <dgm:pt modelId="{45686316-28F3-464D-96C6-43816366A19E}" type="parTrans" cxnId="{37C2C0B0-BAA9-4D4B-83C3-BE80D955A5F9}">
      <dgm:prSet/>
      <dgm:spPr/>
      <dgm:t>
        <a:bodyPr/>
        <a:lstStyle/>
        <a:p>
          <a:endParaRPr lang="el-GR"/>
        </a:p>
      </dgm:t>
    </dgm:pt>
    <dgm:pt modelId="{D045BADB-A150-4A07-A42C-D9558D214BF0}" type="sibTrans" cxnId="{37C2C0B0-BAA9-4D4B-83C3-BE80D955A5F9}">
      <dgm:prSet/>
      <dgm:spPr/>
      <dgm:t>
        <a:bodyPr/>
        <a:lstStyle/>
        <a:p>
          <a:endParaRPr lang="el-GR"/>
        </a:p>
      </dgm:t>
    </dgm:pt>
    <dgm:pt modelId="{EE373BBD-487A-4B64-8979-E6F7B01D6091}">
      <dgm:prSet/>
      <dgm:spPr/>
      <dgm:t>
        <a:bodyPr/>
        <a:lstStyle/>
        <a:p>
          <a:r>
            <a:rPr lang="el-GR" b="1" i="1" dirty="0"/>
            <a:t>Περιφερειακά Σημεία Διευκόλυνσης της Καινοτομίας</a:t>
          </a:r>
          <a:r>
            <a:rPr lang="en-GB" b="1" i="1" dirty="0"/>
            <a:t> (RIFPs)</a:t>
          </a:r>
          <a:endParaRPr lang="el-GR" dirty="0"/>
        </a:p>
      </dgm:t>
    </dgm:pt>
    <dgm:pt modelId="{2952F9A9-39D8-4F8D-8C2B-050B45210BE6}" type="parTrans" cxnId="{C7142858-EC7A-43D2-954D-471864ACC818}">
      <dgm:prSet/>
      <dgm:spPr/>
      <dgm:t>
        <a:bodyPr/>
        <a:lstStyle/>
        <a:p>
          <a:endParaRPr lang="el-GR"/>
        </a:p>
      </dgm:t>
    </dgm:pt>
    <dgm:pt modelId="{EF273C83-7B36-4528-B39D-6B6E20642313}" type="sibTrans" cxnId="{C7142858-EC7A-43D2-954D-471864ACC818}">
      <dgm:prSet/>
      <dgm:spPr/>
      <dgm:t>
        <a:bodyPr/>
        <a:lstStyle/>
        <a:p>
          <a:endParaRPr lang="el-GR"/>
        </a:p>
      </dgm:t>
    </dgm:pt>
    <dgm:pt modelId="{9826CFE2-074D-44AE-B45A-86A442164CDF}">
      <dgm:prSet/>
      <dgm:spPr/>
      <dgm:t>
        <a:bodyPr/>
        <a:lstStyle/>
        <a:p>
          <a:r>
            <a:rPr lang="el-GR" b="1" i="1" dirty="0">
              <a:latin typeface="Arial"/>
              <a:ea typeface="+mn-ea"/>
              <a:cs typeface="+mn-cs"/>
            </a:rPr>
            <a:t>Πρόσκληση για Καινοτόμες Ιδέες-Επιχειρηματικά Βραβεία</a:t>
          </a:r>
          <a:endParaRPr lang="el-GR" dirty="0"/>
        </a:p>
      </dgm:t>
    </dgm:pt>
    <dgm:pt modelId="{79DF61CE-131D-42B3-876E-D2B2C834C4C4}" type="parTrans" cxnId="{F8A316B0-6925-4127-8EEB-C37176B475A8}">
      <dgm:prSet/>
      <dgm:spPr/>
      <dgm:t>
        <a:bodyPr/>
        <a:lstStyle/>
        <a:p>
          <a:endParaRPr lang="el-GR"/>
        </a:p>
      </dgm:t>
    </dgm:pt>
    <dgm:pt modelId="{6461CE66-C3C5-4A07-9006-3E19EDE42B0D}" type="sibTrans" cxnId="{F8A316B0-6925-4127-8EEB-C37176B475A8}">
      <dgm:prSet/>
      <dgm:spPr/>
      <dgm:t>
        <a:bodyPr/>
        <a:lstStyle/>
        <a:p>
          <a:endParaRPr lang="el-GR"/>
        </a:p>
      </dgm:t>
    </dgm:pt>
    <dgm:pt modelId="{C801B7BC-AD36-46D9-AFBB-29C600E3714E}">
      <dgm:prSet/>
      <dgm:spPr/>
      <dgm:t>
        <a:bodyPr/>
        <a:lstStyle/>
        <a:p>
          <a:r>
            <a:rPr lang="el-GR" b="1" i="1" dirty="0"/>
            <a:t>Εκδηλώσεις που συνδυάζουν έρευνα /Μικρομεσαίες Επιχειρήσεις </a:t>
          </a:r>
          <a:endParaRPr lang="el-GR" dirty="0"/>
        </a:p>
      </dgm:t>
    </dgm:pt>
    <dgm:pt modelId="{4DFA26F6-BF66-41EA-96CA-93CD9CA3825A}" type="parTrans" cxnId="{4DB8CAC5-D98E-45EB-93DE-79DAC15000E1}">
      <dgm:prSet/>
      <dgm:spPr/>
      <dgm:t>
        <a:bodyPr/>
        <a:lstStyle/>
        <a:p>
          <a:endParaRPr lang="el-GR"/>
        </a:p>
      </dgm:t>
    </dgm:pt>
    <dgm:pt modelId="{9AD9DA8A-6F9D-45AF-BA7E-033568287E11}" type="sibTrans" cxnId="{4DB8CAC5-D98E-45EB-93DE-79DAC15000E1}">
      <dgm:prSet/>
      <dgm:spPr/>
      <dgm:t>
        <a:bodyPr/>
        <a:lstStyle/>
        <a:p>
          <a:endParaRPr lang="el-GR"/>
        </a:p>
      </dgm:t>
    </dgm:pt>
    <dgm:pt modelId="{FEF7C0EF-D767-4463-BC09-E80323501EE3}" type="pres">
      <dgm:prSet presAssocID="{4F45F161-1E11-4147-97DA-1D153B26157C}" presName="diagram" presStyleCnt="0">
        <dgm:presLayoutVars>
          <dgm:dir/>
          <dgm:resizeHandles val="exact"/>
        </dgm:presLayoutVars>
      </dgm:prSet>
      <dgm:spPr/>
    </dgm:pt>
    <dgm:pt modelId="{B4365A7C-81F4-4C25-8E79-101FFC34AAB6}" type="pres">
      <dgm:prSet presAssocID="{E2561ED3-0EFB-45DF-BB42-AF8B8DAC8A62}" presName="node" presStyleLbl="node1" presStyleIdx="0" presStyleCnt="7">
        <dgm:presLayoutVars>
          <dgm:bulletEnabled val="1"/>
        </dgm:presLayoutVars>
      </dgm:prSet>
      <dgm:spPr/>
    </dgm:pt>
    <dgm:pt modelId="{737E7AE3-35F0-4713-8AB8-D65666406C57}" type="pres">
      <dgm:prSet presAssocID="{9B321C9E-A73D-451A-A518-AD445587CFF0}" presName="sibTrans" presStyleCnt="0"/>
      <dgm:spPr/>
    </dgm:pt>
    <dgm:pt modelId="{AFAE1D79-96A2-454B-81EF-617D7B6CA8CF}" type="pres">
      <dgm:prSet presAssocID="{EC4828CE-5CB5-4D18-92D5-19AAAC0CCBB3}" presName="node" presStyleLbl="node1" presStyleIdx="1" presStyleCnt="7">
        <dgm:presLayoutVars>
          <dgm:bulletEnabled val="1"/>
        </dgm:presLayoutVars>
      </dgm:prSet>
      <dgm:spPr/>
    </dgm:pt>
    <dgm:pt modelId="{CB790315-9B91-41CF-B748-4A6E155B6603}" type="pres">
      <dgm:prSet presAssocID="{D045BADB-A150-4A07-A42C-D9558D214BF0}" presName="sibTrans" presStyleCnt="0"/>
      <dgm:spPr/>
    </dgm:pt>
    <dgm:pt modelId="{D3700779-6505-4DB1-9D81-06C49E9D9231}" type="pres">
      <dgm:prSet presAssocID="{EE373BBD-487A-4B64-8979-E6F7B01D6091}" presName="node" presStyleLbl="node1" presStyleIdx="2" presStyleCnt="7">
        <dgm:presLayoutVars>
          <dgm:bulletEnabled val="1"/>
        </dgm:presLayoutVars>
      </dgm:prSet>
      <dgm:spPr/>
    </dgm:pt>
    <dgm:pt modelId="{7C7D5463-8099-43F0-B21B-E75E4075987B}" type="pres">
      <dgm:prSet presAssocID="{EF273C83-7B36-4528-B39D-6B6E20642313}" presName="sibTrans" presStyleCnt="0"/>
      <dgm:spPr/>
    </dgm:pt>
    <dgm:pt modelId="{BBE03080-967B-4BD9-992F-6E8BE147D733}" type="pres">
      <dgm:prSet presAssocID="{9826CFE2-074D-44AE-B45A-86A442164CDF}" presName="node" presStyleLbl="node1" presStyleIdx="3" presStyleCnt="7">
        <dgm:presLayoutVars>
          <dgm:bulletEnabled val="1"/>
        </dgm:presLayoutVars>
      </dgm:prSet>
      <dgm:spPr/>
    </dgm:pt>
    <dgm:pt modelId="{38BDDB1C-3B97-4AA2-AFA8-F696FC26001D}" type="pres">
      <dgm:prSet presAssocID="{6461CE66-C3C5-4A07-9006-3E19EDE42B0D}" presName="sibTrans" presStyleCnt="0"/>
      <dgm:spPr/>
    </dgm:pt>
    <dgm:pt modelId="{57494830-408B-46EB-AE2B-04EA5BB0FFF5}" type="pres">
      <dgm:prSet presAssocID="{C801B7BC-AD36-46D9-AFBB-29C600E3714E}" presName="node" presStyleLbl="node1" presStyleIdx="4" presStyleCnt="7">
        <dgm:presLayoutVars>
          <dgm:bulletEnabled val="1"/>
        </dgm:presLayoutVars>
      </dgm:prSet>
      <dgm:spPr/>
    </dgm:pt>
    <dgm:pt modelId="{904332A3-8DB1-44AE-8608-23FB817044CD}" type="pres">
      <dgm:prSet presAssocID="{9AD9DA8A-6F9D-45AF-BA7E-033568287E11}" presName="sibTrans" presStyleCnt="0"/>
      <dgm:spPr/>
    </dgm:pt>
    <dgm:pt modelId="{8B5C4B5E-C9D5-4327-8060-8B68DCC2B61B}" type="pres">
      <dgm:prSet presAssocID="{5145DFFF-5AA0-4939-A514-431D26A52BE4}" presName="node" presStyleLbl="node1" presStyleIdx="5" presStyleCnt="7">
        <dgm:presLayoutVars>
          <dgm:bulletEnabled val="1"/>
        </dgm:presLayoutVars>
      </dgm:prSet>
      <dgm:spPr/>
    </dgm:pt>
    <dgm:pt modelId="{EF7ACD80-9426-4565-9CC0-E8613E4410C0}" type="pres">
      <dgm:prSet presAssocID="{7623591C-1319-4D67-9BFA-EF1CE30A5DD1}" presName="sibTrans" presStyleCnt="0"/>
      <dgm:spPr/>
    </dgm:pt>
    <dgm:pt modelId="{E9EBA550-7AEE-42D7-AEFF-6EECE3A211D8}" type="pres">
      <dgm:prSet presAssocID="{3F7FC03F-E3BB-4A72-ADD0-7DF6FE34B21E}" presName="node" presStyleLbl="node1" presStyleIdx="6" presStyleCnt="7">
        <dgm:presLayoutVars>
          <dgm:bulletEnabled val="1"/>
        </dgm:presLayoutVars>
      </dgm:prSet>
      <dgm:spPr/>
    </dgm:pt>
  </dgm:ptLst>
  <dgm:cxnLst>
    <dgm:cxn modelId="{A3178B06-A1D8-4CFD-9206-E355415ED165}" type="presOf" srcId="{5145DFFF-5AA0-4939-A514-431D26A52BE4}" destId="{8B5C4B5E-C9D5-4327-8060-8B68DCC2B61B}" srcOrd="0" destOrd="0" presId="urn:microsoft.com/office/officeart/2005/8/layout/default"/>
    <dgm:cxn modelId="{9F81D911-6705-42D2-AFC4-7BF45CCEBE85}" type="presOf" srcId="{4F45F161-1E11-4147-97DA-1D153B26157C}" destId="{FEF7C0EF-D767-4463-BC09-E80323501EE3}" srcOrd="0" destOrd="0" presId="urn:microsoft.com/office/officeart/2005/8/layout/default"/>
    <dgm:cxn modelId="{03815A1D-8605-488C-813F-D8288F8AF640}" type="presOf" srcId="{3F7FC03F-E3BB-4A72-ADD0-7DF6FE34B21E}" destId="{E9EBA550-7AEE-42D7-AEFF-6EECE3A211D8}" srcOrd="0" destOrd="0" presId="urn:microsoft.com/office/officeart/2005/8/layout/default"/>
    <dgm:cxn modelId="{E6740C29-F4E9-44C6-AF18-042E1E2F44CE}" type="presOf" srcId="{9826CFE2-074D-44AE-B45A-86A442164CDF}" destId="{BBE03080-967B-4BD9-992F-6E8BE147D733}" srcOrd="0" destOrd="0" presId="urn:microsoft.com/office/officeart/2005/8/layout/default"/>
    <dgm:cxn modelId="{6AF06A3B-ACCA-4018-B461-95E601ED3C9C}" type="presOf" srcId="{E2561ED3-0EFB-45DF-BB42-AF8B8DAC8A62}" destId="{B4365A7C-81F4-4C25-8E79-101FFC34AAB6}" srcOrd="0" destOrd="0" presId="urn:microsoft.com/office/officeart/2005/8/layout/default"/>
    <dgm:cxn modelId="{C7142858-EC7A-43D2-954D-471864ACC818}" srcId="{4F45F161-1E11-4147-97DA-1D153B26157C}" destId="{EE373BBD-487A-4B64-8979-E6F7B01D6091}" srcOrd="2" destOrd="0" parTransId="{2952F9A9-39D8-4F8D-8C2B-050B45210BE6}" sibTransId="{EF273C83-7B36-4528-B39D-6B6E20642313}"/>
    <dgm:cxn modelId="{73530797-6B63-4154-B401-855F7C1827C1}" type="presOf" srcId="{EE373BBD-487A-4B64-8979-E6F7B01D6091}" destId="{D3700779-6505-4DB1-9D81-06C49E9D9231}" srcOrd="0" destOrd="0" presId="urn:microsoft.com/office/officeart/2005/8/layout/default"/>
    <dgm:cxn modelId="{7ECECDAB-7E83-4A4F-9C44-4ED6CF73E608}" srcId="{4F45F161-1E11-4147-97DA-1D153B26157C}" destId="{3F7FC03F-E3BB-4A72-ADD0-7DF6FE34B21E}" srcOrd="6" destOrd="0" parTransId="{56F7565B-682A-4E29-A6A4-C03E0E41C20C}" sibTransId="{4A3C4E83-7673-46E9-B5FD-8367EC636DF9}"/>
    <dgm:cxn modelId="{F8A316B0-6925-4127-8EEB-C37176B475A8}" srcId="{4F45F161-1E11-4147-97DA-1D153B26157C}" destId="{9826CFE2-074D-44AE-B45A-86A442164CDF}" srcOrd="3" destOrd="0" parTransId="{79DF61CE-131D-42B3-876E-D2B2C834C4C4}" sibTransId="{6461CE66-C3C5-4A07-9006-3E19EDE42B0D}"/>
    <dgm:cxn modelId="{37C2C0B0-BAA9-4D4B-83C3-BE80D955A5F9}" srcId="{4F45F161-1E11-4147-97DA-1D153B26157C}" destId="{EC4828CE-5CB5-4D18-92D5-19AAAC0CCBB3}" srcOrd="1" destOrd="0" parTransId="{45686316-28F3-464D-96C6-43816366A19E}" sibTransId="{D045BADB-A150-4A07-A42C-D9558D214BF0}"/>
    <dgm:cxn modelId="{ED1DA1B5-5D02-412E-B946-F0BE9B28BA44}" type="presOf" srcId="{EC4828CE-5CB5-4D18-92D5-19AAAC0CCBB3}" destId="{AFAE1D79-96A2-454B-81EF-617D7B6CA8CF}" srcOrd="0" destOrd="0" presId="urn:microsoft.com/office/officeart/2005/8/layout/default"/>
    <dgm:cxn modelId="{97C539BF-0752-47AB-83B2-9B1C34D017E8}" srcId="{4F45F161-1E11-4147-97DA-1D153B26157C}" destId="{5145DFFF-5AA0-4939-A514-431D26A52BE4}" srcOrd="5" destOrd="0" parTransId="{CA6E78D0-E14C-44E5-B0DA-897EBE3E7E60}" sibTransId="{7623591C-1319-4D67-9BFA-EF1CE30A5DD1}"/>
    <dgm:cxn modelId="{4DB8CAC5-D98E-45EB-93DE-79DAC15000E1}" srcId="{4F45F161-1E11-4147-97DA-1D153B26157C}" destId="{C801B7BC-AD36-46D9-AFBB-29C600E3714E}" srcOrd="4" destOrd="0" parTransId="{4DFA26F6-BF66-41EA-96CA-93CD9CA3825A}" sibTransId="{9AD9DA8A-6F9D-45AF-BA7E-033568287E11}"/>
    <dgm:cxn modelId="{BB336CC8-BCD6-4D0F-AACC-61403BACDFCA}" type="presOf" srcId="{C801B7BC-AD36-46D9-AFBB-29C600E3714E}" destId="{57494830-408B-46EB-AE2B-04EA5BB0FFF5}" srcOrd="0" destOrd="0" presId="urn:microsoft.com/office/officeart/2005/8/layout/default"/>
    <dgm:cxn modelId="{578A2AD3-3AA7-48EB-B499-2BE513BC9094}" srcId="{4F45F161-1E11-4147-97DA-1D153B26157C}" destId="{E2561ED3-0EFB-45DF-BB42-AF8B8DAC8A62}" srcOrd="0" destOrd="0" parTransId="{5CFFC2ED-58DE-433B-AB20-0E67EEB90E0D}" sibTransId="{9B321C9E-A73D-451A-A518-AD445587CFF0}"/>
    <dgm:cxn modelId="{40579514-0967-40C4-AC2F-44020F91A086}" type="presParOf" srcId="{FEF7C0EF-D767-4463-BC09-E80323501EE3}" destId="{B4365A7C-81F4-4C25-8E79-101FFC34AAB6}" srcOrd="0" destOrd="0" presId="urn:microsoft.com/office/officeart/2005/8/layout/default"/>
    <dgm:cxn modelId="{327BB983-8403-4F57-AC8E-102A2411E2F8}" type="presParOf" srcId="{FEF7C0EF-D767-4463-BC09-E80323501EE3}" destId="{737E7AE3-35F0-4713-8AB8-D65666406C57}" srcOrd="1" destOrd="0" presId="urn:microsoft.com/office/officeart/2005/8/layout/default"/>
    <dgm:cxn modelId="{1E656ABD-FB9A-4CB1-9F0F-69C3E1BC31F8}" type="presParOf" srcId="{FEF7C0EF-D767-4463-BC09-E80323501EE3}" destId="{AFAE1D79-96A2-454B-81EF-617D7B6CA8CF}" srcOrd="2" destOrd="0" presId="urn:microsoft.com/office/officeart/2005/8/layout/default"/>
    <dgm:cxn modelId="{A05A31AC-8EBF-4BCE-A94A-A72B7464F4AA}" type="presParOf" srcId="{FEF7C0EF-D767-4463-BC09-E80323501EE3}" destId="{CB790315-9B91-41CF-B748-4A6E155B6603}" srcOrd="3" destOrd="0" presId="urn:microsoft.com/office/officeart/2005/8/layout/default"/>
    <dgm:cxn modelId="{62E8BB1D-1E51-4451-A17E-0D3BB556C561}" type="presParOf" srcId="{FEF7C0EF-D767-4463-BC09-E80323501EE3}" destId="{D3700779-6505-4DB1-9D81-06C49E9D9231}" srcOrd="4" destOrd="0" presId="urn:microsoft.com/office/officeart/2005/8/layout/default"/>
    <dgm:cxn modelId="{1D043327-43E9-4A45-B471-FE5B4CE341E9}" type="presParOf" srcId="{FEF7C0EF-D767-4463-BC09-E80323501EE3}" destId="{7C7D5463-8099-43F0-B21B-E75E4075987B}" srcOrd="5" destOrd="0" presId="urn:microsoft.com/office/officeart/2005/8/layout/default"/>
    <dgm:cxn modelId="{0F4274C7-63D9-49DC-B5AF-FE72F3C421F9}" type="presParOf" srcId="{FEF7C0EF-D767-4463-BC09-E80323501EE3}" destId="{BBE03080-967B-4BD9-992F-6E8BE147D733}" srcOrd="6" destOrd="0" presId="urn:microsoft.com/office/officeart/2005/8/layout/default"/>
    <dgm:cxn modelId="{0D1E2DEA-8F13-4137-A044-EA0DB1EE21B3}" type="presParOf" srcId="{FEF7C0EF-D767-4463-BC09-E80323501EE3}" destId="{38BDDB1C-3B97-4AA2-AFA8-F696FC26001D}" srcOrd="7" destOrd="0" presId="urn:microsoft.com/office/officeart/2005/8/layout/default"/>
    <dgm:cxn modelId="{B5D38F6D-1F59-405F-88F1-5337361853C1}" type="presParOf" srcId="{FEF7C0EF-D767-4463-BC09-E80323501EE3}" destId="{57494830-408B-46EB-AE2B-04EA5BB0FFF5}" srcOrd="8" destOrd="0" presId="urn:microsoft.com/office/officeart/2005/8/layout/default"/>
    <dgm:cxn modelId="{B2C265ED-E49D-4E80-86F7-84A738705037}" type="presParOf" srcId="{FEF7C0EF-D767-4463-BC09-E80323501EE3}" destId="{904332A3-8DB1-44AE-8608-23FB817044CD}" srcOrd="9" destOrd="0" presId="urn:microsoft.com/office/officeart/2005/8/layout/default"/>
    <dgm:cxn modelId="{127F461C-5DC0-4CCE-AF13-273B36D804AE}" type="presParOf" srcId="{FEF7C0EF-D767-4463-BC09-E80323501EE3}" destId="{8B5C4B5E-C9D5-4327-8060-8B68DCC2B61B}" srcOrd="10" destOrd="0" presId="urn:microsoft.com/office/officeart/2005/8/layout/default"/>
    <dgm:cxn modelId="{74B1361B-DFE0-46D2-9698-44B79B1E52EC}" type="presParOf" srcId="{FEF7C0EF-D767-4463-BC09-E80323501EE3}" destId="{EF7ACD80-9426-4565-9CC0-E8613E4410C0}" srcOrd="11" destOrd="0" presId="urn:microsoft.com/office/officeart/2005/8/layout/default"/>
    <dgm:cxn modelId="{414C5106-E6B6-4747-A861-A0572A593586}" type="presParOf" srcId="{FEF7C0EF-D767-4463-BC09-E80323501EE3}" destId="{E9EBA550-7AEE-42D7-AEFF-6EECE3A211D8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8E25A21-F5E3-492F-A2A3-A15BB1C3E5B6}" type="doc">
      <dgm:prSet loTypeId="urn:microsoft.com/office/officeart/2005/8/layout/gear1" loCatId="cycle" qsTypeId="urn:microsoft.com/office/officeart/2005/8/quickstyle/simple1" qsCatId="simple" csTypeId="urn:microsoft.com/office/officeart/2005/8/colors/accent0_3" csCatId="mainScheme" phldr="1"/>
      <dgm:spPr/>
    </dgm:pt>
    <dgm:pt modelId="{9F55E050-B8A1-4685-B4C4-1E148BB1A04E}">
      <dgm:prSet phldrT="[Κείμενο]" custT="1"/>
      <dgm:spPr/>
      <dgm:t>
        <a:bodyPr/>
        <a:lstStyle/>
        <a:p>
          <a:r>
            <a: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Regional Alliances for Innovation Transfer</a:t>
          </a:r>
          <a:endParaRPr lang="el-GR" sz="1200" dirty="0"/>
        </a:p>
      </dgm:t>
    </dgm:pt>
    <dgm:pt modelId="{E68210E2-F3E6-4A3A-8D5B-2E1DE8244E8D}" type="parTrans" cxnId="{AEE70BB4-355A-417D-8E7F-B48064412CA8}">
      <dgm:prSet/>
      <dgm:spPr/>
      <dgm:t>
        <a:bodyPr/>
        <a:lstStyle/>
        <a:p>
          <a:endParaRPr lang="el-GR" sz="4400"/>
        </a:p>
      </dgm:t>
    </dgm:pt>
    <dgm:pt modelId="{D311595D-E762-42B4-985A-E0F112265A8D}" type="sibTrans" cxnId="{AEE70BB4-355A-417D-8E7F-B48064412CA8}">
      <dgm:prSet/>
      <dgm:spPr/>
      <dgm:t>
        <a:bodyPr/>
        <a:lstStyle/>
        <a:p>
          <a:endParaRPr lang="el-GR" sz="4400"/>
        </a:p>
      </dgm:t>
    </dgm:pt>
    <dgm:pt modelId="{C5D1EECE-ACE4-43F9-9390-BA523D9A7912}">
      <dgm:prSet phldrT="[Κείμενο]" custT="1"/>
      <dgm:spPr/>
      <dgm:t>
        <a:bodyPr/>
        <a:lstStyle/>
        <a:p>
          <a:r>
            <a: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Regional Innovation Facility Points</a:t>
          </a:r>
          <a:endParaRPr lang="el-GR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9E610B3-71F0-4575-AD57-000CD8CC4BB1}" type="parTrans" cxnId="{0689191E-31CC-4E0B-A947-2EC1EBB267F9}">
      <dgm:prSet/>
      <dgm:spPr/>
      <dgm:t>
        <a:bodyPr/>
        <a:lstStyle/>
        <a:p>
          <a:endParaRPr lang="el-GR" sz="4400"/>
        </a:p>
      </dgm:t>
    </dgm:pt>
    <dgm:pt modelId="{B91D7818-F530-469A-B44E-A8FA73529FAF}" type="sibTrans" cxnId="{0689191E-31CC-4E0B-A947-2EC1EBB267F9}">
      <dgm:prSet/>
      <dgm:spPr/>
      <dgm:t>
        <a:bodyPr/>
        <a:lstStyle/>
        <a:p>
          <a:endParaRPr lang="el-GR" sz="4400"/>
        </a:p>
      </dgm:t>
    </dgm:pt>
    <dgm:pt modelId="{270D7532-8368-491A-AAFE-06D57A7A401B}">
      <dgm:prSet phldrT="[Κείμενο]" custT="1"/>
      <dgm:spPr/>
      <dgm:t>
        <a:bodyPr/>
        <a:lstStyle/>
        <a:p>
          <a:r>
            <a: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E-Bazaar</a:t>
          </a:r>
          <a:endParaRPr lang="el-GR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092DC08-DFA2-43B0-B6B1-2277AEBA4BF0}" type="parTrans" cxnId="{77A27265-E5D7-4C56-9EC9-878EB9DD3949}">
      <dgm:prSet/>
      <dgm:spPr/>
      <dgm:t>
        <a:bodyPr/>
        <a:lstStyle/>
        <a:p>
          <a:endParaRPr lang="el-GR" sz="4400"/>
        </a:p>
      </dgm:t>
    </dgm:pt>
    <dgm:pt modelId="{91A977BA-F4DC-43FA-B9FF-A9B1F4AD2F76}" type="sibTrans" cxnId="{77A27265-E5D7-4C56-9EC9-878EB9DD3949}">
      <dgm:prSet/>
      <dgm:spPr/>
      <dgm:t>
        <a:bodyPr/>
        <a:lstStyle/>
        <a:p>
          <a:endParaRPr lang="el-GR" sz="4400"/>
        </a:p>
      </dgm:t>
    </dgm:pt>
    <dgm:pt modelId="{D084B24B-C7E2-434F-A9A5-80A4C7B7B45A}" type="pres">
      <dgm:prSet presAssocID="{08E25A21-F5E3-492F-A2A3-A15BB1C3E5B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50761D5-6A38-472F-907D-DC85F6817B2C}" type="pres">
      <dgm:prSet presAssocID="{9F55E050-B8A1-4685-B4C4-1E148BB1A04E}" presName="gear1" presStyleLbl="node1" presStyleIdx="0" presStyleCnt="3" custScaleX="88714" custScaleY="80077" custLinFactNeighborX="-21387" custLinFactNeighborY="-18403">
        <dgm:presLayoutVars>
          <dgm:chMax val="1"/>
          <dgm:bulletEnabled val="1"/>
        </dgm:presLayoutVars>
      </dgm:prSet>
      <dgm:spPr/>
    </dgm:pt>
    <dgm:pt modelId="{5D802BB6-3228-4531-A465-97F69B0BC4C6}" type="pres">
      <dgm:prSet presAssocID="{9F55E050-B8A1-4685-B4C4-1E148BB1A04E}" presName="gear1srcNode" presStyleLbl="node1" presStyleIdx="0" presStyleCnt="3"/>
      <dgm:spPr/>
    </dgm:pt>
    <dgm:pt modelId="{09E40B2C-ED67-44A6-A8ED-5A9DF72E4B78}" type="pres">
      <dgm:prSet presAssocID="{9F55E050-B8A1-4685-B4C4-1E148BB1A04E}" presName="gear1dstNode" presStyleLbl="node1" presStyleIdx="0" presStyleCnt="3"/>
      <dgm:spPr/>
    </dgm:pt>
    <dgm:pt modelId="{8DA3C9A7-6FEA-4BB7-850A-180B8C3864B4}" type="pres">
      <dgm:prSet presAssocID="{C5D1EECE-ACE4-43F9-9390-BA523D9A7912}" presName="gear2" presStyleLbl="node1" presStyleIdx="1" presStyleCnt="3" custScaleX="107484" custLinFactNeighborX="-19368" custLinFactNeighborY="-28112">
        <dgm:presLayoutVars>
          <dgm:chMax val="1"/>
          <dgm:bulletEnabled val="1"/>
        </dgm:presLayoutVars>
      </dgm:prSet>
      <dgm:spPr/>
    </dgm:pt>
    <dgm:pt modelId="{418DE6AD-EB1F-4426-8597-2DFA53B41200}" type="pres">
      <dgm:prSet presAssocID="{C5D1EECE-ACE4-43F9-9390-BA523D9A7912}" presName="gear2srcNode" presStyleLbl="node1" presStyleIdx="1" presStyleCnt="3"/>
      <dgm:spPr/>
    </dgm:pt>
    <dgm:pt modelId="{B2BFD375-4C06-41C6-B073-3515BD4F08C0}" type="pres">
      <dgm:prSet presAssocID="{C5D1EECE-ACE4-43F9-9390-BA523D9A7912}" presName="gear2dstNode" presStyleLbl="node1" presStyleIdx="1" presStyleCnt="3"/>
      <dgm:spPr/>
    </dgm:pt>
    <dgm:pt modelId="{1A7BE096-AD9C-42B3-8B55-350A5EE95BB8}" type="pres">
      <dgm:prSet presAssocID="{270D7532-8368-491A-AAFE-06D57A7A401B}" presName="gear3" presStyleLbl="node1" presStyleIdx="2" presStyleCnt="3" custLinFactNeighborX="9310" custLinFactNeighborY="3193"/>
      <dgm:spPr/>
    </dgm:pt>
    <dgm:pt modelId="{4F136D46-AEF4-4B77-BCE5-F788FC117952}" type="pres">
      <dgm:prSet presAssocID="{270D7532-8368-491A-AAFE-06D57A7A401B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7230F1ED-7801-4466-9E53-CD44FC73FC12}" type="pres">
      <dgm:prSet presAssocID="{270D7532-8368-491A-AAFE-06D57A7A401B}" presName="gear3srcNode" presStyleLbl="node1" presStyleIdx="2" presStyleCnt="3"/>
      <dgm:spPr/>
    </dgm:pt>
    <dgm:pt modelId="{F5441AD4-3069-43F0-893D-199CD63AB196}" type="pres">
      <dgm:prSet presAssocID="{270D7532-8368-491A-AAFE-06D57A7A401B}" presName="gear3dstNode" presStyleLbl="node1" presStyleIdx="2" presStyleCnt="3"/>
      <dgm:spPr/>
    </dgm:pt>
    <dgm:pt modelId="{A594ED06-9684-43AD-9075-10558604A166}" type="pres">
      <dgm:prSet presAssocID="{D311595D-E762-42B4-985A-E0F112265A8D}" presName="connector1" presStyleLbl="sibTrans2D1" presStyleIdx="0" presStyleCnt="3" custAng="2937545" custScaleX="63266" custScaleY="78579" custLinFactNeighborX="-13462" custLinFactNeighborY="-5401"/>
      <dgm:spPr/>
    </dgm:pt>
    <dgm:pt modelId="{EA2C0540-C4CF-4934-A6B2-D96CAA6EC5E8}" type="pres">
      <dgm:prSet presAssocID="{B91D7818-F530-469A-B44E-A8FA73529FAF}" presName="connector2" presStyleLbl="sibTrans2D1" presStyleIdx="1" presStyleCnt="3" custLinFactNeighborX="-20169" custLinFactNeighborY="-16753"/>
      <dgm:spPr/>
    </dgm:pt>
    <dgm:pt modelId="{40F8F8AA-79DE-468F-BFC9-5D5C25176986}" type="pres">
      <dgm:prSet presAssocID="{91A977BA-F4DC-43FA-B9FF-A9B1F4AD2F76}" presName="connector3" presStyleLbl="sibTrans2D1" presStyleIdx="2" presStyleCnt="3" custAng="2066360" custLinFactNeighborX="10208" custLinFactNeighborY="2797"/>
      <dgm:spPr/>
    </dgm:pt>
  </dgm:ptLst>
  <dgm:cxnLst>
    <dgm:cxn modelId="{2EA37E09-7E38-4CD5-8B2E-21216AC10D07}" type="presOf" srcId="{9F55E050-B8A1-4685-B4C4-1E148BB1A04E}" destId="{09E40B2C-ED67-44A6-A8ED-5A9DF72E4B78}" srcOrd="2" destOrd="0" presId="urn:microsoft.com/office/officeart/2005/8/layout/gear1"/>
    <dgm:cxn modelId="{A51FFE13-1A37-4B0C-AC2C-6A78022D1A55}" type="presOf" srcId="{270D7532-8368-491A-AAFE-06D57A7A401B}" destId="{4F136D46-AEF4-4B77-BCE5-F788FC117952}" srcOrd="1" destOrd="0" presId="urn:microsoft.com/office/officeart/2005/8/layout/gear1"/>
    <dgm:cxn modelId="{6AD66E1D-5CDD-4EE1-A24D-77352EEF9F69}" type="presOf" srcId="{D311595D-E762-42B4-985A-E0F112265A8D}" destId="{A594ED06-9684-43AD-9075-10558604A166}" srcOrd="0" destOrd="0" presId="urn:microsoft.com/office/officeart/2005/8/layout/gear1"/>
    <dgm:cxn modelId="{0689191E-31CC-4E0B-A947-2EC1EBB267F9}" srcId="{08E25A21-F5E3-492F-A2A3-A15BB1C3E5B6}" destId="{C5D1EECE-ACE4-43F9-9390-BA523D9A7912}" srcOrd="1" destOrd="0" parTransId="{49E610B3-71F0-4575-AD57-000CD8CC4BB1}" sibTransId="{B91D7818-F530-469A-B44E-A8FA73529FAF}"/>
    <dgm:cxn modelId="{BEA9FE63-9005-447B-9919-9A0094115C27}" type="presOf" srcId="{91A977BA-F4DC-43FA-B9FF-A9B1F4AD2F76}" destId="{40F8F8AA-79DE-468F-BFC9-5D5C25176986}" srcOrd="0" destOrd="0" presId="urn:microsoft.com/office/officeart/2005/8/layout/gear1"/>
    <dgm:cxn modelId="{77A27265-E5D7-4C56-9EC9-878EB9DD3949}" srcId="{08E25A21-F5E3-492F-A2A3-A15BB1C3E5B6}" destId="{270D7532-8368-491A-AAFE-06D57A7A401B}" srcOrd="2" destOrd="0" parTransId="{5092DC08-DFA2-43B0-B6B1-2277AEBA4BF0}" sibTransId="{91A977BA-F4DC-43FA-B9FF-A9B1F4AD2F76}"/>
    <dgm:cxn modelId="{A4164C6A-2ABA-4A9F-9759-8E613D57FBCE}" type="presOf" srcId="{B91D7818-F530-469A-B44E-A8FA73529FAF}" destId="{EA2C0540-C4CF-4934-A6B2-D96CAA6EC5E8}" srcOrd="0" destOrd="0" presId="urn:microsoft.com/office/officeart/2005/8/layout/gear1"/>
    <dgm:cxn modelId="{CFBDF04B-11C5-41FE-B9F4-9268838F5FE5}" type="presOf" srcId="{270D7532-8368-491A-AAFE-06D57A7A401B}" destId="{1A7BE096-AD9C-42B3-8B55-350A5EE95BB8}" srcOrd="0" destOrd="0" presId="urn:microsoft.com/office/officeart/2005/8/layout/gear1"/>
    <dgm:cxn modelId="{E4B67A6F-9F57-44B8-AAC2-BE6DAED27924}" type="presOf" srcId="{9F55E050-B8A1-4685-B4C4-1E148BB1A04E}" destId="{5D802BB6-3228-4531-A465-97F69B0BC4C6}" srcOrd="1" destOrd="0" presId="urn:microsoft.com/office/officeart/2005/8/layout/gear1"/>
    <dgm:cxn modelId="{C51A0688-5709-4205-9243-CB651BE3ED07}" type="presOf" srcId="{270D7532-8368-491A-AAFE-06D57A7A401B}" destId="{F5441AD4-3069-43F0-893D-199CD63AB196}" srcOrd="3" destOrd="0" presId="urn:microsoft.com/office/officeart/2005/8/layout/gear1"/>
    <dgm:cxn modelId="{139D418B-72E0-48ED-B5E2-A6470736994A}" type="presOf" srcId="{270D7532-8368-491A-AAFE-06D57A7A401B}" destId="{7230F1ED-7801-4466-9E53-CD44FC73FC12}" srcOrd="2" destOrd="0" presId="urn:microsoft.com/office/officeart/2005/8/layout/gear1"/>
    <dgm:cxn modelId="{0F096C9F-2041-43F9-A0C6-612983E5404F}" type="presOf" srcId="{9F55E050-B8A1-4685-B4C4-1E148BB1A04E}" destId="{D50761D5-6A38-472F-907D-DC85F6817B2C}" srcOrd="0" destOrd="0" presId="urn:microsoft.com/office/officeart/2005/8/layout/gear1"/>
    <dgm:cxn modelId="{34523EA2-27AB-4DB3-974F-EE7F1814D3A5}" type="presOf" srcId="{C5D1EECE-ACE4-43F9-9390-BA523D9A7912}" destId="{B2BFD375-4C06-41C6-B073-3515BD4F08C0}" srcOrd="2" destOrd="0" presId="urn:microsoft.com/office/officeart/2005/8/layout/gear1"/>
    <dgm:cxn modelId="{4279E3A7-9CBC-4EAE-AEE2-6313E2D18826}" type="presOf" srcId="{C5D1EECE-ACE4-43F9-9390-BA523D9A7912}" destId="{418DE6AD-EB1F-4426-8597-2DFA53B41200}" srcOrd="1" destOrd="0" presId="urn:microsoft.com/office/officeart/2005/8/layout/gear1"/>
    <dgm:cxn modelId="{628C68AE-B297-4A4A-A030-6AB0C5DB3E6A}" type="presOf" srcId="{C5D1EECE-ACE4-43F9-9390-BA523D9A7912}" destId="{8DA3C9A7-6FEA-4BB7-850A-180B8C3864B4}" srcOrd="0" destOrd="0" presId="urn:microsoft.com/office/officeart/2005/8/layout/gear1"/>
    <dgm:cxn modelId="{AEE70BB4-355A-417D-8E7F-B48064412CA8}" srcId="{08E25A21-F5E3-492F-A2A3-A15BB1C3E5B6}" destId="{9F55E050-B8A1-4685-B4C4-1E148BB1A04E}" srcOrd="0" destOrd="0" parTransId="{E68210E2-F3E6-4A3A-8D5B-2E1DE8244E8D}" sibTransId="{D311595D-E762-42B4-985A-E0F112265A8D}"/>
    <dgm:cxn modelId="{58D4D6E3-DEA8-4863-AAEA-2E096B9086D2}" type="presOf" srcId="{08E25A21-F5E3-492F-A2A3-A15BB1C3E5B6}" destId="{D084B24B-C7E2-434F-A9A5-80A4C7B7B45A}" srcOrd="0" destOrd="0" presId="urn:microsoft.com/office/officeart/2005/8/layout/gear1"/>
    <dgm:cxn modelId="{F4497C79-06DD-4948-9E7C-53597F642A83}" type="presParOf" srcId="{D084B24B-C7E2-434F-A9A5-80A4C7B7B45A}" destId="{D50761D5-6A38-472F-907D-DC85F6817B2C}" srcOrd="0" destOrd="0" presId="urn:microsoft.com/office/officeart/2005/8/layout/gear1"/>
    <dgm:cxn modelId="{89249F41-E12C-47BC-9EE6-425A4837E002}" type="presParOf" srcId="{D084B24B-C7E2-434F-A9A5-80A4C7B7B45A}" destId="{5D802BB6-3228-4531-A465-97F69B0BC4C6}" srcOrd="1" destOrd="0" presId="urn:microsoft.com/office/officeart/2005/8/layout/gear1"/>
    <dgm:cxn modelId="{015CBAFC-A77F-4B78-81E3-5F8638D36EC9}" type="presParOf" srcId="{D084B24B-C7E2-434F-A9A5-80A4C7B7B45A}" destId="{09E40B2C-ED67-44A6-A8ED-5A9DF72E4B78}" srcOrd="2" destOrd="0" presId="urn:microsoft.com/office/officeart/2005/8/layout/gear1"/>
    <dgm:cxn modelId="{328F178C-CECF-4882-863E-630F0A5EDD79}" type="presParOf" srcId="{D084B24B-C7E2-434F-A9A5-80A4C7B7B45A}" destId="{8DA3C9A7-6FEA-4BB7-850A-180B8C3864B4}" srcOrd="3" destOrd="0" presId="urn:microsoft.com/office/officeart/2005/8/layout/gear1"/>
    <dgm:cxn modelId="{C579BE71-D2FE-4CB2-B59D-4FE652CA7479}" type="presParOf" srcId="{D084B24B-C7E2-434F-A9A5-80A4C7B7B45A}" destId="{418DE6AD-EB1F-4426-8597-2DFA53B41200}" srcOrd="4" destOrd="0" presId="urn:microsoft.com/office/officeart/2005/8/layout/gear1"/>
    <dgm:cxn modelId="{400FA9FB-6A9B-4FA6-AA60-BE6456891F02}" type="presParOf" srcId="{D084B24B-C7E2-434F-A9A5-80A4C7B7B45A}" destId="{B2BFD375-4C06-41C6-B073-3515BD4F08C0}" srcOrd="5" destOrd="0" presId="urn:microsoft.com/office/officeart/2005/8/layout/gear1"/>
    <dgm:cxn modelId="{40122598-5D93-475F-86D1-A373FE572348}" type="presParOf" srcId="{D084B24B-C7E2-434F-A9A5-80A4C7B7B45A}" destId="{1A7BE096-AD9C-42B3-8B55-350A5EE95BB8}" srcOrd="6" destOrd="0" presId="urn:microsoft.com/office/officeart/2005/8/layout/gear1"/>
    <dgm:cxn modelId="{66FB3309-FE6E-4283-AC5B-174F73C90D96}" type="presParOf" srcId="{D084B24B-C7E2-434F-A9A5-80A4C7B7B45A}" destId="{4F136D46-AEF4-4B77-BCE5-F788FC117952}" srcOrd="7" destOrd="0" presId="urn:microsoft.com/office/officeart/2005/8/layout/gear1"/>
    <dgm:cxn modelId="{FD592FC4-6F50-42A2-B990-9FB603080913}" type="presParOf" srcId="{D084B24B-C7E2-434F-A9A5-80A4C7B7B45A}" destId="{7230F1ED-7801-4466-9E53-CD44FC73FC12}" srcOrd="8" destOrd="0" presId="urn:microsoft.com/office/officeart/2005/8/layout/gear1"/>
    <dgm:cxn modelId="{D2453FFC-E445-4CDF-A8C2-50FD745D6C72}" type="presParOf" srcId="{D084B24B-C7E2-434F-A9A5-80A4C7B7B45A}" destId="{F5441AD4-3069-43F0-893D-199CD63AB196}" srcOrd="9" destOrd="0" presId="urn:microsoft.com/office/officeart/2005/8/layout/gear1"/>
    <dgm:cxn modelId="{34B360FD-D974-47A9-8F62-EAF3C8DE9CC4}" type="presParOf" srcId="{D084B24B-C7E2-434F-A9A5-80A4C7B7B45A}" destId="{A594ED06-9684-43AD-9075-10558604A166}" srcOrd="10" destOrd="0" presId="urn:microsoft.com/office/officeart/2005/8/layout/gear1"/>
    <dgm:cxn modelId="{4E57A1FC-4189-4B21-AC2B-A9C04B639215}" type="presParOf" srcId="{D084B24B-C7E2-434F-A9A5-80A4C7B7B45A}" destId="{EA2C0540-C4CF-4934-A6B2-D96CAA6EC5E8}" srcOrd="11" destOrd="0" presId="urn:microsoft.com/office/officeart/2005/8/layout/gear1"/>
    <dgm:cxn modelId="{5D89B8B8-49D9-4611-BA4D-DEC504A12D9D}" type="presParOf" srcId="{D084B24B-C7E2-434F-A9A5-80A4C7B7B45A}" destId="{40F8F8AA-79DE-468F-BFC9-5D5C25176986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259FC4-3DE7-4B11-98FE-E558B872E6A8}">
      <dsp:nvSpPr>
        <dsp:cNvPr id="0" name=""/>
        <dsp:cNvSpPr/>
      </dsp:nvSpPr>
      <dsp:spPr>
        <a:xfrm>
          <a:off x="1353328" y="559608"/>
          <a:ext cx="117433" cy="6630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3084"/>
              </a:lnTo>
              <a:lnTo>
                <a:pt x="117433" y="6630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C21681-E770-4F8A-AEA9-C77D5E641E6E}">
      <dsp:nvSpPr>
        <dsp:cNvPr id="0" name=""/>
        <dsp:cNvSpPr/>
      </dsp:nvSpPr>
      <dsp:spPr>
        <a:xfrm>
          <a:off x="1235895" y="559608"/>
          <a:ext cx="117433" cy="663084"/>
        </a:xfrm>
        <a:custGeom>
          <a:avLst/>
          <a:gdLst/>
          <a:ahLst/>
          <a:cxnLst/>
          <a:rect l="0" t="0" r="0" b="0"/>
          <a:pathLst>
            <a:path>
              <a:moveTo>
                <a:pt x="117433" y="0"/>
              </a:moveTo>
              <a:lnTo>
                <a:pt x="117433" y="663084"/>
              </a:lnTo>
              <a:lnTo>
                <a:pt x="0" y="6630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9A2D00-644F-4406-8BCD-258584E3A713}">
      <dsp:nvSpPr>
        <dsp:cNvPr id="0" name=""/>
        <dsp:cNvSpPr/>
      </dsp:nvSpPr>
      <dsp:spPr>
        <a:xfrm>
          <a:off x="794122" y="402"/>
          <a:ext cx="1118412" cy="5592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Ελλάδα</a:t>
          </a:r>
        </a:p>
      </dsp:txBody>
      <dsp:txXfrm>
        <a:off x="794122" y="402"/>
        <a:ext cx="1118412" cy="559206"/>
      </dsp:txXfrm>
    </dsp:sp>
    <dsp:sp modelId="{361DA321-3743-4342-A98D-D21514328828}">
      <dsp:nvSpPr>
        <dsp:cNvPr id="0" name=""/>
        <dsp:cNvSpPr/>
      </dsp:nvSpPr>
      <dsp:spPr>
        <a:xfrm>
          <a:off x="117482" y="794475"/>
          <a:ext cx="1118412" cy="8564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CoA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BSO</a:t>
          </a:r>
          <a:endParaRPr lang="el-GR" sz="1700" kern="1200" dirty="0"/>
        </a:p>
      </dsp:txBody>
      <dsp:txXfrm>
        <a:off x="117482" y="794475"/>
        <a:ext cx="1118412" cy="856435"/>
      </dsp:txXfrm>
    </dsp:sp>
    <dsp:sp modelId="{3EC85787-293B-4F9F-9302-DA9D3DEEA4DA}">
      <dsp:nvSpPr>
        <dsp:cNvPr id="0" name=""/>
        <dsp:cNvSpPr/>
      </dsp:nvSpPr>
      <dsp:spPr>
        <a:xfrm>
          <a:off x="1470761" y="794475"/>
          <a:ext cx="1118412" cy="8564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UPATRAS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Research Community</a:t>
          </a:r>
          <a:endParaRPr lang="el-GR" sz="1700" kern="1200" dirty="0"/>
        </a:p>
      </dsp:txBody>
      <dsp:txXfrm>
        <a:off x="1470761" y="794475"/>
        <a:ext cx="1118412" cy="8564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259FC4-3DE7-4B11-98FE-E558B872E6A8}">
      <dsp:nvSpPr>
        <dsp:cNvPr id="0" name=""/>
        <dsp:cNvSpPr/>
      </dsp:nvSpPr>
      <dsp:spPr>
        <a:xfrm>
          <a:off x="1300878" y="588675"/>
          <a:ext cx="123386" cy="6605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0547"/>
              </a:lnTo>
              <a:lnTo>
                <a:pt x="123386" y="6605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C21681-E770-4F8A-AEA9-C77D5E641E6E}">
      <dsp:nvSpPr>
        <dsp:cNvPr id="0" name=""/>
        <dsp:cNvSpPr/>
      </dsp:nvSpPr>
      <dsp:spPr>
        <a:xfrm>
          <a:off x="1177492" y="588675"/>
          <a:ext cx="123386" cy="660547"/>
        </a:xfrm>
        <a:custGeom>
          <a:avLst/>
          <a:gdLst/>
          <a:ahLst/>
          <a:cxnLst/>
          <a:rect l="0" t="0" r="0" b="0"/>
          <a:pathLst>
            <a:path>
              <a:moveTo>
                <a:pt x="123386" y="0"/>
              </a:moveTo>
              <a:lnTo>
                <a:pt x="123386" y="660547"/>
              </a:lnTo>
              <a:lnTo>
                <a:pt x="0" y="6605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9A2D00-644F-4406-8BCD-258584E3A713}">
      <dsp:nvSpPr>
        <dsp:cNvPr id="0" name=""/>
        <dsp:cNvSpPr/>
      </dsp:nvSpPr>
      <dsp:spPr>
        <a:xfrm>
          <a:off x="713323" y="1120"/>
          <a:ext cx="1175110" cy="5875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Ισπανία</a:t>
          </a:r>
        </a:p>
      </dsp:txBody>
      <dsp:txXfrm>
        <a:off x="713323" y="1120"/>
        <a:ext cx="1175110" cy="587555"/>
      </dsp:txXfrm>
    </dsp:sp>
    <dsp:sp modelId="{361DA321-3743-4342-A98D-D21514328828}">
      <dsp:nvSpPr>
        <dsp:cNvPr id="0" name=""/>
        <dsp:cNvSpPr/>
      </dsp:nvSpPr>
      <dsp:spPr>
        <a:xfrm>
          <a:off x="2381" y="835448"/>
          <a:ext cx="1175110" cy="827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CCSEV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BSO</a:t>
          </a:r>
          <a:endParaRPr lang="el-GR" sz="1700" kern="1200" dirty="0"/>
        </a:p>
      </dsp:txBody>
      <dsp:txXfrm>
        <a:off x="2381" y="835448"/>
        <a:ext cx="1175110" cy="827548"/>
      </dsp:txXfrm>
    </dsp:sp>
    <dsp:sp modelId="{3EC85787-293B-4F9F-9302-DA9D3DEEA4DA}">
      <dsp:nvSpPr>
        <dsp:cNvPr id="0" name=""/>
        <dsp:cNvSpPr/>
      </dsp:nvSpPr>
      <dsp:spPr>
        <a:xfrm>
          <a:off x="1424265" y="835448"/>
          <a:ext cx="1175110" cy="827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CTA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Research Community</a:t>
          </a:r>
          <a:endParaRPr lang="el-GR" sz="1700" kern="1200" dirty="0"/>
        </a:p>
      </dsp:txBody>
      <dsp:txXfrm>
        <a:off x="1424265" y="835448"/>
        <a:ext cx="1175110" cy="8275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259FC4-3DE7-4B11-98FE-E558B872E6A8}">
      <dsp:nvSpPr>
        <dsp:cNvPr id="0" name=""/>
        <dsp:cNvSpPr/>
      </dsp:nvSpPr>
      <dsp:spPr>
        <a:xfrm>
          <a:off x="1300879" y="602172"/>
          <a:ext cx="123553" cy="6476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613"/>
              </a:lnTo>
              <a:lnTo>
                <a:pt x="123553" y="6476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C21681-E770-4F8A-AEA9-C77D5E641E6E}">
      <dsp:nvSpPr>
        <dsp:cNvPr id="0" name=""/>
        <dsp:cNvSpPr/>
      </dsp:nvSpPr>
      <dsp:spPr>
        <a:xfrm>
          <a:off x="1177325" y="602172"/>
          <a:ext cx="123553" cy="647613"/>
        </a:xfrm>
        <a:custGeom>
          <a:avLst/>
          <a:gdLst/>
          <a:ahLst/>
          <a:cxnLst/>
          <a:rect l="0" t="0" r="0" b="0"/>
          <a:pathLst>
            <a:path>
              <a:moveTo>
                <a:pt x="123553" y="0"/>
              </a:moveTo>
              <a:lnTo>
                <a:pt x="123553" y="647613"/>
              </a:lnTo>
              <a:lnTo>
                <a:pt x="0" y="6476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9A2D00-644F-4406-8BCD-258584E3A713}">
      <dsp:nvSpPr>
        <dsp:cNvPr id="0" name=""/>
        <dsp:cNvSpPr/>
      </dsp:nvSpPr>
      <dsp:spPr>
        <a:xfrm>
          <a:off x="712529" y="13823"/>
          <a:ext cx="1176698" cy="5883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Τυνησία</a:t>
          </a:r>
        </a:p>
      </dsp:txBody>
      <dsp:txXfrm>
        <a:off x="712529" y="13823"/>
        <a:ext cx="1176698" cy="588349"/>
      </dsp:txXfrm>
    </dsp:sp>
    <dsp:sp modelId="{361DA321-3743-4342-A98D-D21514328828}">
      <dsp:nvSpPr>
        <dsp:cNvPr id="0" name=""/>
        <dsp:cNvSpPr/>
      </dsp:nvSpPr>
      <dsp:spPr>
        <a:xfrm>
          <a:off x="627" y="849278"/>
          <a:ext cx="1176698" cy="8010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Cap Bon CCI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BSO</a:t>
          </a:r>
          <a:endParaRPr lang="el-GR" sz="1700" kern="1200" dirty="0"/>
        </a:p>
      </dsp:txBody>
      <dsp:txXfrm>
        <a:off x="627" y="849278"/>
        <a:ext cx="1176698" cy="801013"/>
      </dsp:txXfrm>
    </dsp:sp>
    <dsp:sp modelId="{3EC85787-293B-4F9F-9302-DA9D3DEEA4DA}">
      <dsp:nvSpPr>
        <dsp:cNvPr id="0" name=""/>
        <dsp:cNvSpPr/>
      </dsp:nvSpPr>
      <dsp:spPr>
        <a:xfrm>
          <a:off x="1424432" y="849278"/>
          <a:ext cx="1176698" cy="8010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ANPR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Research Community</a:t>
          </a:r>
          <a:endParaRPr lang="el-GR" sz="1700" kern="1200" dirty="0"/>
        </a:p>
      </dsp:txBody>
      <dsp:txXfrm>
        <a:off x="1424432" y="849278"/>
        <a:ext cx="1176698" cy="8010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259FC4-3DE7-4B11-98FE-E558B872E6A8}">
      <dsp:nvSpPr>
        <dsp:cNvPr id="0" name=""/>
        <dsp:cNvSpPr/>
      </dsp:nvSpPr>
      <dsp:spPr>
        <a:xfrm>
          <a:off x="1300878" y="588674"/>
          <a:ext cx="123386" cy="6605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0547"/>
              </a:lnTo>
              <a:lnTo>
                <a:pt x="123386" y="6605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C21681-E770-4F8A-AEA9-C77D5E641E6E}">
      <dsp:nvSpPr>
        <dsp:cNvPr id="0" name=""/>
        <dsp:cNvSpPr/>
      </dsp:nvSpPr>
      <dsp:spPr>
        <a:xfrm>
          <a:off x="1177492" y="588674"/>
          <a:ext cx="123386" cy="660547"/>
        </a:xfrm>
        <a:custGeom>
          <a:avLst/>
          <a:gdLst/>
          <a:ahLst/>
          <a:cxnLst/>
          <a:rect l="0" t="0" r="0" b="0"/>
          <a:pathLst>
            <a:path>
              <a:moveTo>
                <a:pt x="123386" y="0"/>
              </a:moveTo>
              <a:lnTo>
                <a:pt x="123386" y="660547"/>
              </a:lnTo>
              <a:lnTo>
                <a:pt x="0" y="6605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9A2D00-644F-4406-8BCD-258584E3A713}">
      <dsp:nvSpPr>
        <dsp:cNvPr id="0" name=""/>
        <dsp:cNvSpPr/>
      </dsp:nvSpPr>
      <dsp:spPr>
        <a:xfrm>
          <a:off x="713323" y="1119"/>
          <a:ext cx="1175110" cy="5875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Αίγυπτος</a:t>
          </a:r>
        </a:p>
      </dsp:txBody>
      <dsp:txXfrm>
        <a:off x="713323" y="1119"/>
        <a:ext cx="1175110" cy="587555"/>
      </dsp:txXfrm>
    </dsp:sp>
    <dsp:sp modelId="{361DA321-3743-4342-A98D-D21514328828}">
      <dsp:nvSpPr>
        <dsp:cNvPr id="0" name=""/>
        <dsp:cNvSpPr/>
      </dsp:nvSpPr>
      <dsp:spPr>
        <a:xfrm>
          <a:off x="2381" y="835447"/>
          <a:ext cx="1175110" cy="827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CEEBA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BSO</a:t>
          </a:r>
          <a:endParaRPr lang="el-GR" sz="1700" kern="1200" dirty="0"/>
        </a:p>
      </dsp:txBody>
      <dsp:txXfrm>
        <a:off x="2381" y="835447"/>
        <a:ext cx="1175110" cy="827548"/>
      </dsp:txXfrm>
    </dsp:sp>
    <dsp:sp modelId="{3EC85787-293B-4F9F-9302-DA9D3DEEA4DA}">
      <dsp:nvSpPr>
        <dsp:cNvPr id="0" name=""/>
        <dsp:cNvSpPr/>
      </dsp:nvSpPr>
      <dsp:spPr>
        <a:xfrm>
          <a:off x="1424265" y="835447"/>
          <a:ext cx="1175110" cy="827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SEKEM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Research Community</a:t>
          </a:r>
          <a:endParaRPr lang="el-GR" sz="1700" kern="1200" dirty="0"/>
        </a:p>
      </dsp:txBody>
      <dsp:txXfrm>
        <a:off x="1424265" y="835447"/>
        <a:ext cx="1175110" cy="8275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BF1A51-EF5B-4A73-A84D-F1A2C6F4DD67}">
      <dsp:nvSpPr>
        <dsp:cNvPr id="0" name=""/>
        <dsp:cNvSpPr/>
      </dsp:nvSpPr>
      <dsp:spPr>
        <a:xfrm>
          <a:off x="3042000" y="1030462"/>
          <a:ext cx="216397" cy="9496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9613"/>
              </a:lnTo>
              <a:lnTo>
                <a:pt x="216397" y="94961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505C2D-9359-494F-B06D-9B54503D3C7F}">
      <dsp:nvSpPr>
        <dsp:cNvPr id="0" name=""/>
        <dsp:cNvSpPr/>
      </dsp:nvSpPr>
      <dsp:spPr>
        <a:xfrm>
          <a:off x="2825602" y="1030462"/>
          <a:ext cx="216397" cy="949613"/>
        </a:xfrm>
        <a:custGeom>
          <a:avLst/>
          <a:gdLst/>
          <a:ahLst/>
          <a:cxnLst/>
          <a:rect l="0" t="0" r="0" b="0"/>
          <a:pathLst>
            <a:path>
              <a:moveTo>
                <a:pt x="216397" y="0"/>
              </a:moveTo>
              <a:lnTo>
                <a:pt x="216397" y="949613"/>
              </a:lnTo>
              <a:lnTo>
                <a:pt x="0" y="94961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0329F2-1C81-4085-AFDA-D6973F97295C}">
      <dsp:nvSpPr>
        <dsp:cNvPr id="0" name=""/>
        <dsp:cNvSpPr/>
      </dsp:nvSpPr>
      <dsp:spPr>
        <a:xfrm>
          <a:off x="2011537" y="0"/>
          <a:ext cx="2060925" cy="10304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BRIM</a:t>
          </a:r>
          <a:endParaRPr lang="el-GR" sz="3400" kern="1200" dirty="0"/>
        </a:p>
      </dsp:txBody>
      <dsp:txXfrm>
        <a:off x="2011537" y="0"/>
        <a:ext cx="2060925" cy="1030462"/>
      </dsp:txXfrm>
    </dsp:sp>
    <dsp:sp modelId="{4C6A2E65-588A-460E-8E0F-064A93B32E75}">
      <dsp:nvSpPr>
        <dsp:cNvPr id="0" name=""/>
        <dsp:cNvSpPr/>
      </dsp:nvSpPr>
      <dsp:spPr>
        <a:xfrm>
          <a:off x="764677" y="1464845"/>
          <a:ext cx="2060925" cy="10304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400" kern="1200" dirty="0"/>
            <a:t>Διαδικασία </a:t>
          </a:r>
        </a:p>
      </dsp:txBody>
      <dsp:txXfrm>
        <a:off x="764677" y="1464845"/>
        <a:ext cx="2060925" cy="1030462"/>
      </dsp:txXfrm>
    </dsp:sp>
    <dsp:sp modelId="{3041B4A6-9095-4182-B56A-E1FC86A6DD54}">
      <dsp:nvSpPr>
        <dsp:cNvPr id="0" name=""/>
        <dsp:cNvSpPr/>
      </dsp:nvSpPr>
      <dsp:spPr>
        <a:xfrm>
          <a:off x="3258397" y="1464845"/>
          <a:ext cx="2060925" cy="10304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400" kern="1200" dirty="0"/>
            <a:t>Εργαλεία</a:t>
          </a:r>
        </a:p>
      </dsp:txBody>
      <dsp:txXfrm>
        <a:off x="3258397" y="1464845"/>
        <a:ext cx="2060925" cy="103046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65A7C-81F4-4C25-8E79-101FFC34AAB6}">
      <dsp:nvSpPr>
        <dsp:cNvPr id="0" name=""/>
        <dsp:cNvSpPr/>
      </dsp:nvSpPr>
      <dsp:spPr>
        <a:xfrm>
          <a:off x="325456" y="2717"/>
          <a:ext cx="2121282" cy="127276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b="1" i="1" kern="1200" dirty="0">
              <a:latin typeface="Arial"/>
              <a:ea typeface="+mn-ea"/>
              <a:cs typeface="+mn-cs"/>
            </a:rPr>
            <a:t>Περιφερειακές Συμμαχίες για τη μεταφορά Καινοτομίας (</a:t>
          </a:r>
          <a:r>
            <a:rPr lang="en-US" sz="1500" b="1" i="1" kern="1200" dirty="0">
              <a:latin typeface="Arial"/>
              <a:ea typeface="+mn-ea"/>
              <a:cs typeface="+mn-cs"/>
            </a:rPr>
            <a:t>RAITs)</a:t>
          </a:r>
          <a:endParaRPr lang="el-GR" sz="1500" kern="1200" dirty="0"/>
        </a:p>
      </dsp:txBody>
      <dsp:txXfrm>
        <a:off x="325456" y="2717"/>
        <a:ext cx="2121282" cy="1272769"/>
      </dsp:txXfrm>
    </dsp:sp>
    <dsp:sp modelId="{AFAE1D79-96A2-454B-81EF-617D7B6CA8CF}">
      <dsp:nvSpPr>
        <dsp:cNvPr id="0" name=""/>
        <dsp:cNvSpPr/>
      </dsp:nvSpPr>
      <dsp:spPr>
        <a:xfrm>
          <a:off x="2658867" y="2717"/>
          <a:ext cx="2121282" cy="127276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b="1" i="1" kern="1200" dirty="0"/>
            <a:t>Πλατφόρμα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b="1" i="1" kern="1200" dirty="0"/>
            <a:t>«</a:t>
          </a:r>
          <a:r>
            <a:rPr lang="en-GB" sz="1500" b="1" i="1" kern="1200" dirty="0"/>
            <a:t>e-Bazaar of Innovation</a:t>
          </a:r>
          <a:r>
            <a:rPr lang="el-GR" sz="1500" b="1" i="1" kern="1200" dirty="0"/>
            <a:t>»</a:t>
          </a:r>
          <a:endParaRPr lang="el-GR" sz="1500" kern="1200" dirty="0"/>
        </a:p>
      </dsp:txBody>
      <dsp:txXfrm>
        <a:off x="2658867" y="2717"/>
        <a:ext cx="2121282" cy="1272769"/>
      </dsp:txXfrm>
    </dsp:sp>
    <dsp:sp modelId="{D3700779-6505-4DB1-9D81-06C49E9D9231}">
      <dsp:nvSpPr>
        <dsp:cNvPr id="0" name=""/>
        <dsp:cNvSpPr/>
      </dsp:nvSpPr>
      <dsp:spPr>
        <a:xfrm>
          <a:off x="4992277" y="2717"/>
          <a:ext cx="2121282" cy="127276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b="1" i="1" kern="1200" dirty="0"/>
            <a:t>Περιφερειακά Σημεία Διευκόλυνσης της Καινοτομίας</a:t>
          </a:r>
          <a:r>
            <a:rPr lang="en-GB" sz="1500" b="1" i="1" kern="1200" dirty="0"/>
            <a:t> (RIFPs)</a:t>
          </a:r>
          <a:endParaRPr lang="el-GR" sz="1500" kern="1200" dirty="0"/>
        </a:p>
      </dsp:txBody>
      <dsp:txXfrm>
        <a:off x="4992277" y="2717"/>
        <a:ext cx="2121282" cy="1272769"/>
      </dsp:txXfrm>
    </dsp:sp>
    <dsp:sp modelId="{BBE03080-967B-4BD9-992F-6E8BE147D733}">
      <dsp:nvSpPr>
        <dsp:cNvPr id="0" name=""/>
        <dsp:cNvSpPr/>
      </dsp:nvSpPr>
      <dsp:spPr>
        <a:xfrm>
          <a:off x="325456" y="1487615"/>
          <a:ext cx="2121282" cy="127276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b="1" i="1" kern="1200" dirty="0">
              <a:latin typeface="Arial"/>
              <a:ea typeface="+mn-ea"/>
              <a:cs typeface="+mn-cs"/>
            </a:rPr>
            <a:t>Πρόσκληση για Καινοτόμες Ιδέες-Επιχειρηματικά Βραβεία</a:t>
          </a:r>
          <a:endParaRPr lang="el-GR" sz="1500" kern="1200" dirty="0"/>
        </a:p>
      </dsp:txBody>
      <dsp:txXfrm>
        <a:off x="325456" y="1487615"/>
        <a:ext cx="2121282" cy="1272769"/>
      </dsp:txXfrm>
    </dsp:sp>
    <dsp:sp modelId="{57494830-408B-46EB-AE2B-04EA5BB0FFF5}">
      <dsp:nvSpPr>
        <dsp:cNvPr id="0" name=""/>
        <dsp:cNvSpPr/>
      </dsp:nvSpPr>
      <dsp:spPr>
        <a:xfrm>
          <a:off x="2658867" y="1487615"/>
          <a:ext cx="2121282" cy="127276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b="1" i="1" kern="1200" dirty="0"/>
            <a:t>Εκδηλώσεις που συνδυάζουν έρευνα /Μικρομεσαίες Επιχειρήσεις </a:t>
          </a:r>
          <a:endParaRPr lang="el-GR" sz="1500" kern="1200" dirty="0"/>
        </a:p>
      </dsp:txBody>
      <dsp:txXfrm>
        <a:off x="2658867" y="1487615"/>
        <a:ext cx="2121282" cy="1272769"/>
      </dsp:txXfrm>
    </dsp:sp>
    <dsp:sp modelId="{8B5C4B5E-C9D5-4327-8060-8B68DCC2B61B}">
      <dsp:nvSpPr>
        <dsp:cNvPr id="0" name=""/>
        <dsp:cNvSpPr/>
      </dsp:nvSpPr>
      <dsp:spPr>
        <a:xfrm>
          <a:off x="4992277" y="1487615"/>
          <a:ext cx="2121282" cy="127276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b="1" i="1" kern="1200" dirty="0"/>
            <a:t>Πρόγραμμα Καθοδήγησης Επιχειρήσεων για την ανάπτυξη στρατηγικής καινοτομίας &amp; </a:t>
          </a:r>
          <a:r>
            <a:rPr lang="en-US" sz="1500" b="1" i="1" kern="1200" dirty="0"/>
            <a:t>marketing</a:t>
          </a:r>
          <a:endParaRPr lang="el-GR" sz="1500" kern="1200" dirty="0"/>
        </a:p>
      </dsp:txBody>
      <dsp:txXfrm>
        <a:off x="4992277" y="1487615"/>
        <a:ext cx="2121282" cy="1272769"/>
      </dsp:txXfrm>
    </dsp:sp>
    <dsp:sp modelId="{E9EBA550-7AEE-42D7-AEFF-6EECE3A211D8}">
      <dsp:nvSpPr>
        <dsp:cNvPr id="0" name=""/>
        <dsp:cNvSpPr/>
      </dsp:nvSpPr>
      <dsp:spPr>
        <a:xfrm>
          <a:off x="2658867" y="2972512"/>
          <a:ext cx="2121282" cy="127276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b="1" i="1" kern="1200" dirty="0"/>
            <a:t>Εκθέσεις Μεταφοράς Καινοτομίας </a:t>
          </a:r>
          <a:endParaRPr lang="el-GR" sz="1500" kern="1200" dirty="0"/>
        </a:p>
      </dsp:txBody>
      <dsp:txXfrm>
        <a:off x="2658867" y="2972512"/>
        <a:ext cx="2121282" cy="127276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0761D5-6A38-472F-907D-DC85F6817B2C}">
      <dsp:nvSpPr>
        <dsp:cNvPr id="0" name=""/>
        <dsp:cNvSpPr/>
      </dsp:nvSpPr>
      <dsp:spPr>
        <a:xfrm>
          <a:off x="1985705" y="1472338"/>
          <a:ext cx="1505249" cy="1531552"/>
        </a:xfrm>
        <a:prstGeom prst="gear9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Regional Alliances for Innovation Transfer</a:t>
          </a:r>
          <a:endParaRPr lang="el-GR" sz="1200" kern="1200" dirty="0"/>
        </a:p>
      </dsp:txBody>
      <dsp:txXfrm>
        <a:off x="2288327" y="1829349"/>
        <a:ext cx="900005" cy="790630"/>
      </dsp:txXfrm>
    </dsp:sp>
    <dsp:sp modelId="{8DA3C9A7-6FEA-4BB7-850A-180B8C3864B4}">
      <dsp:nvSpPr>
        <dsp:cNvPr id="0" name=""/>
        <dsp:cNvSpPr/>
      </dsp:nvSpPr>
      <dsp:spPr>
        <a:xfrm>
          <a:off x="818599" y="790689"/>
          <a:ext cx="1495083" cy="1390982"/>
        </a:xfrm>
        <a:prstGeom prst="gear6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Regional Innovation Facility Points</a:t>
          </a:r>
          <a:endParaRPr lang="el-GR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83915" y="1142989"/>
        <a:ext cx="764451" cy="686382"/>
      </dsp:txXfrm>
    </dsp:sp>
    <dsp:sp modelId="{1A7BE096-AD9C-42B3-8B55-350A5EE95BB8}">
      <dsp:nvSpPr>
        <dsp:cNvPr id="0" name=""/>
        <dsp:cNvSpPr/>
      </dsp:nvSpPr>
      <dsp:spPr>
        <a:xfrm rot="20700000">
          <a:off x="2074547" y="275383"/>
          <a:ext cx="1362878" cy="1362878"/>
        </a:xfrm>
        <a:prstGeom prst="gear6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E-Bazaar</a:t>
          </a:r>
          <a:endParaRPr lang="el-GR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20700000">
        <a:off x="2373466" y="574302"/>
        <a:ext cx="765040" cy="765040"/>
      </dsp:txXfrm>
    </dsp:sp>
    <dsp:sp modelId="{A594ED06-9684-43AD-9075-10558604A166}">
      <dsp:nvSpPr>
        <dsp:cNvPr id="0" name=""/>
        <dsp:cNvSpPr/>
      </dsp:nvSpPr>
      <dsp:spPr>
        <a:xfrm rot="2937545">
          <a:off x="2218144" y="1479525"/>
          <a:ext cx="1548832" cy="1923714"/>
        </a:xfrm>
        <a:prstGeom prst="circularArrow">
          <a:avLst>
            <a:gd name="adj1" fmla="val 4688"/>
            <a:gd name="adj2" fmla="val 299029"/>
            <a:gd name="adj3" fmla="val 2496357"/>
            <a:gd name="adj4" fmla="val 15904627"/>
            <a:gd name="adj5" fmla="val 5469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2C0540-C4CF-4934-A6B2-D96CAA6EC5E8}">
      <dsp:nvSpPr>
        <dsp:cNvPr id="0" name=""/>
        <dsp:cNvSpPr/>
      </dsp:nvSpPr>
      <dsp:spPr>
        <a:xfrm>
          <a:off x="534965" y="579037"/>
          <a:ext cx="1778718" cy="177871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F8F8AA-79DE-468F-BFC9-5D5C25176986}">
      <dsp:nvSpPr>
        <dsp:cNvPr id="0" name=""/>
        <dsp:cNvSpPr/>
      </dsp:nvSpPr>
      <dsp:spPr>
        <a:xfrm rot="2066360">
          <a:off x="1799669" y="-19717"/>
          <a:ext cx="1917816" cy="191781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328F9-0F2A-4288-BB47-2E59A76F3963}" type="datetimeFigureOut">
              <a:rPr lang="el-GR" smtClean="0"/>
              <a:t>4/2/2022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C9E004-3E8E-4469-BD66-4FCB357235A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3746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3796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34653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13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48110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1416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5961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5999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8150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2887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74171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1648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80265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projects@e-a.gr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7.xml"/><Relationship Id="rId7" Type="http://schemas.openxmlformats.org/officeDocument/2006/relationships/image" Target="../media/image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Relationship Id="rId9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2.png"/><Relationship Id="rId7" Type="http://schemas.openxmlformats.org/officeDocument/2006/relationships/hyperlink" Target="https://www.linkedin.com/company/intecmed-eni-cbc-me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acebook.com/IntecmedCBCMED/" TargetMode="External"/><Relationship Id="rId5" Type="http://schemas.openxmlformats.org/officeDocument/2006/relationships/hyperlink" Target="https://www.enicbcmed.eu/projects/intecmed" TargetMode="External"/><Relationship Id="rId4" Type="http://schemas.openxmlformats.org/officeDocument/2006/relationships/hyperlink" Target="mailto:dkatsanta@e-a.g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image" Target="../media/image3.jpeg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23" Type="http://schemas.openxmlformats.org/officeDocument/2006/relationships/image" Target="../media/image2.png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Relationship Id="rId9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61703" y="1756856"/>
            <a:ext cx="11068594" cy="952114"/>
          </a:xfrm>
        </p:spPr>
        <p:txBody>
          <a:bodyPr>
            <a:noAutofit/>
          </a:bodyPr>
          <a:lstStyle/>
          <a:p>
            <a:br>
              <a:rPr lang="el-GR" sz="4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l-GR" sz="4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br>
              <a:rPr lang="el-GR" sz="4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4800" b="1" i="0" u="none" strike="noStrike" baseline="0" dirty="0">
                <a:solidFill>
                  <a:srgbClr val="1F4E79"/>
                </a:solidFill>
                <a:latin typeface="Calibri" panose="020F0502020204030204" pitchFamily="34" charset="0"/>
              </a:rPr>
              <a:t>INTECMED</a:t>
            </a:r>
            <a:r>
              <a:rPr lang="el-GR" sz="4800" b="1" i="0" u="none" strike="noStrike" baseline="0" dirty="0">
                <a:solidFill>
                  <a:srgbClr val="1F4E79"/>
                </a:solidFill>
                <a:latin typeface="Calibri" panose="020F0502020204030204" pitchFamily="34" charset="0"/>
              </a:rPr>
              <a:t>-</a:t>
            </a:r>
            <a:r>
              <a:rPr lang="en-US" sz="4800" b="1" i="0" u="none" strike="noStrike" baseline="0" dirty="0">
                <a:solidFill>
                  <a:srgbClr val="1F4E79"/>
                </a:solidFill>
                <a:latin typeface="Calibri" panose="020F0502020204030204" pitchFamily="34" charset="0"/>
              </a:rPr>
              <a:t> </a:t>
            </a:r>
            <a:r>
              <a:rPr lang="el-GR" sz="4800" b="1" i="0" u="none" strike="noStrike" baseline="0" dirty="0">
                <a:solidFill>
                  <a:srgbClr val="1F4E79"/>
                </a:solidFill>
                <a:latin typeface="Calibri" panose="020F0502020204030204" pitchFamily="34" charset="0"/>
              </a:rPr>
              <a:t>Γενική Παρουσίαση Έργου</a:t>
            </a:r>
            <a:endParaRPr lang="en-US" sz="4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89723" y="2859801"/>
            <a:ext cx="9144000" cy="3206701"/>
          </a:xfrm>
        </p:spPr>
        <p:txBody>
          <a:bodyPr>
            <a:normAutofit/>
          </a:bodyPr>
          <a:lstStyle/>
          <a:p>
            <a:r>
              <a:rPr lang="el-GR" sz="4500" b="1" dirty="0">
                <a:solidFill>
                  <a:srgbClr val="1F4E79"/>
                </a:solidFill>
                <a:latin typeface="Calibri" panose="020F0502020204030204" pitchFamily="34" charset="0"/>
              </a:rPr>
              <a:t>Εκδήλωση Ενημέρωσης</a:t>
            </a:r>
            <a:endParaRPr lang="en-US" sz="4500" b="1" dirty="0">
              <a:solidFill>
                <a:srgbClr val="1F4E79"/>
              </a:solidFill>
              <a:latin typeface="Calibri" panose="020F0502020204030204" pitchFamily="34" charset="0"/>
            </a:endParaRPr>
          </a:p>
          <a:p>
            <a:endParaRPr lang="en-US" b="0" i="0" u="none" strike="noStrike" baseline="0" dirty="0">
              <a:solidFill>
                <a:srgbClr val="1F4E79"/>
              </a:solidFill>
              <a:latin typeface="Comic Sans MS" panose="030F0702030302020204" pitchFamily="66" charset="0"/>
            </a:endParaRPr>
          </a:p>
          <a:p>
            <a:r>
              <a:rPr lang="el-GR" b="0" i="0" u="none" strike="noStrike" baseline="0" dirty="0">
                <a:solidFill>
                  <a:srgbClr val="1F4E79"/>
                </a:solidFill>
                <a:latin typeface="Comic Sans MS" panose="030F0702030302020204" pitchFamily="66" charset="0"/>
              </a:rPr>
              <a:t>Κωνσταντίνος </a:t>
            </a:r>
            <a:r>
              <a:rPr lang="el-GR" b="0" i="0" u="none" strike="noStrike" baseline="0" dirty="0" err="1">
                <a:solidFill>
                  <a:srgbClr val="1F4E79"/>
                </a:solidFill>
                <a:latin typeface="Comic Sans MS" panose="030F0702030302020204" pitchFamily="66" charset="0"/>
              </a:rPr>
              <a:t>Γιωτόπουλος</a:t>
            </a:r>
            <a:r>
              <a:rPr lang="el-GR" b="0" i="0" u="none" strike="noStrike" baseline="0" dirty="0">
                <a:solidFill>
                  <a:srgbClr val="1F4E79"/>
                </a:solidFill>
                <a:latin typeface="Comic Sans MS" panose="030F0702030302020204" pitchFamily="66" charset="0"/>
              </a:rPr>
              <a:t> </a:t>
            </a:r>
            <a:endParaRPr lang="en-US" dirty="0">
              <a:solidFill>
                <a:srgbClr val="1F4E79"/>
              </a:solidFill>
              <a:latin typeface="Comic Sans MS" panose="030F0702030302020204" pitchFamily="66" charset="0"/>
            </a:endParaRPr>
          </a:p>
          <a:p>
            <a:r>
              <a:rPr lang="el-GR" b="0" i="0" u="none" strike="noStrike" baseline="0" dirty="0">
                <a:solidFill>
                  <a:srgbClr val="1F4E79"/>
                </a:solidFill>
                <a:latin typeface="Calibri" panose="020F0502020204030204" pitchFamily="34" charset="0"/>
              </a:rPr>
              <a:t>Υπεύθυνος Έργου </a:t>
            </a:r>
            <a:r>
              <a:rPr lang="en-US" b="0" i="0" u="none" strike="noStrike" baseline="0" dirty="0">
                <a:solidFill>
                  <a:srgbClr val="1F4E79"/>
                </a:solidFill>
                <a:latin typeface="Calibri" panose="020F0502020204030204" pitchFamily="34" charset="0"/>
              </a:rPr>
              <a:t>INTECMED</a:t>
            </a:r>
            <a:endParaRPr lang="en-US" dirty="0">
              <a:solidFill>
                <a:srgbClr val="1F4E79"/>
              </a:solidFill>
              <a:latin typeface="Calibri" panose="020F0502020204030204" pitchFamily="34" charset="0"/>
            </a:endParaRPr>
          </a:p>
          <a:p>
            <a:r>
              <a:rPr lang="el-GR" b="0" i="0" u="none" strike="noStrike" baseline="0" dirty="0">
                <a:solidFill>
                  <a:srgbClr val="1F4E79"/>
                </a:solidFill>
                <a:latin typeface="Calibri" panose="020F0502020204030204" pitchFamily="34" charset="0"/>
              </a:rPr>
              <a:t>Επιμελητήριο Αχαΐας </a:t>
            </a:r>
            <a:endParaRPr lang="en-US" b="0" i="0" u="none" strike="noStrike" baseline="0" dirty="0">
              <a:solidFill>
                <a:srgbClr val="1F4E79"/>
              </a:solidFill>
              <a:latin typeface="Calibri" panose="020F0502020204030204" pitchFamily="34" charset="0"/>
            </a:endParaRPr>
          </a:p>
          <a:p>
            <a:r>
              <a:rPr lang="en-US" b="0" i="0" u="none" strike="noStrike" baseline="0" dirty="0">
                <a:solidFill>
                  <a:srgbClr val="1F4E79"/>
                </a:solidFill>
                <a:latin typeface="Calibri" panose="020F0502020204030204" pitchFamily="34" charset="0"/>
                <a:hlinkClick r:id="rId2"/>
              </a:rPr>
              <a:t>projects@e-a.gr</a:t>
            </a:r>
            <a:endParaRPr lang="en-US" b="0" i="0" u="none" strike="noStrike" baseline="0" dirty="0">
              <a:solidFill>
                <a:srgbClr val="1F4E79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81" y="216072"/>
            <a:ext cx="5239265" cy="2055817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190500">
            <a:solidFill>
              <a:srgbClr val="F7B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pic>
        <p:nvPicPr>
          <p:cNvPr id="11" name="Εικόνα 10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75255A7A-16C1-4E3F-BB39-8EFDB3C26C4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803" y="102554"/>
            <a:ext cx="1909916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035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Ομάδα 6">
            <a:extLst>
              <a:ext uri="{FF2B5EF4-FFF2-40B4-BE49-F238E27FC236}">
                <a16:creationId xmlns:a16="http://schemas.microsoft.com/office/drawing/2014/main" id="{90DADFB1-82D7-41F7-BCE2-E40B53E09003}"/>
              </a:ext>
            </a:extLst>
          </p:cNvPr>
          <p:cNvGrpSpPr>
            <a:grpSpLocks noChangeAspect="1"/>
          </p:cNvGrpSpPr>
          <p:nvPr/>
        </p:nvGrpSpPr>
        <p:grpSpPr>
          <a:xfrm>
            <a:off x="2002899" y="598018"/>
            <a:ext cx="8496752" cy="5829146"/>
            <a:chOff x="1305135" y="602007"/>
            <a:chExt cx="9090392" cy="6236410"/>
          </a:xfrm>
        </p:grpSpPr>
        <p:sp>
          <p:nvSpPr>
            <p:cNvPr id="6" name="Ορθογώνιο 5">
              <a:extLst>
                <a:ext uri="{FF2B5EF4-FFF2-40B4-BE49-F238E27FC236}">
                  <a16:creationId xmlns:a16="http://schemas.microsoft.com/office/drawing/2014/main" id="{1D61AD94-F1CE-4BB0-AD66-5858FCFEFA71}"/>
                </a:ext>
              </a:extLst>
            </p:cNvPr>
            <p:cNvSpPr/>
            <p:nvPr/>
          </p:nvSpPr>
          <p:spPr>
            <a:xfrm>
              <a:off x="2456681" y="5850577"/>
              <a:ext cx="7108281" cy="987840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square">
              <a:spAutoFit/>
            </a:bodyPr>
            <a:lstStyle/>
            <a:p>
              <a:pPr algn="ctr"/>
              <a:r>
                <a:rPr lang="el-GR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Ετήσιος Μηχανισμός Ωρίμανσης Καινοτόμων Επιχειρηματικών Ιδεών</a:t>
              </a:r>
            </a:p>
            <a:p>
              <a:pPr algn="ctr"/>
              <a:endPara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5" name="Ομάδα 4">
              <a:extLst>
                <a:ext uri="{FF2B5EF4-FFF2-40B4-BE49-F238E27FC236}">
                  <a16:creationId xmlns:a16="http://schemas.microsoft.com/office/drawing/2014/main" id="{080A650E-47F5-4F27-ABDE-7CE77AD0E274}"/>
                </a:ext>
              </a:extLst>
            </p:cNvPr>
            <p:cNvGrpSpPr/>
            <p:nvPr/>
          </p:nvGrpSpPr>
          <p:grpSpPr>
            <a:xfrm>
              <a:off x="1305135" y="602007"/>
              <a:ext cx="9090392" cy="5235000"/>
              <a:chOff x="618075" y="72405"/>
              <a:chExt cx="9090392" cy="5235000"/>
            </a:xfrm>
          </p:grpSpPr>
          <p:graphicFrame>
            <p:nvGraphicFramePr>
              <p:cNvPr id="9" name="Διάγραμμα 8">
                <a:extLst>
                  <a:ext uri="{FF2B5EF4-FFF2-40B4-BE49-F238E27FC236}">
                    <a16:creationId xmlns:a16="http://schemas.microsoft.com/office/drawing/2014/main" id="{9135FADC-E874-407B-A730-FC42CA7B9DB1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304570660"/>
                  </p:ext>
                </p:extLst>
              </p:nvPr>
            </p:nvGraphicFramePr>
            <p:xfrm>
              <a:off x="2980649" y="1152139"/>
              <a:ext cx="5118112" cy="372041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31" name="Οβάλ 30">
                <a:extLst>
                  <a:ext uri="{FF2B5EF4-FFF2-40B4-BE49-F238E27FC236}">
                    <a16:creationId xmlns:a16="http://schemas.microsoft.com/office/drawing/2014/main" id="{3DFF4981-A16A-4DD7-AAE5-CF6BB05AEADD}"/>
                  </a:ext>
                </a:extLst>
              </p:cNvPr>
              <p:cNvSpPr/>
              <p:nvPr/>
            </p:nvSpPr>
            <p:spPr>
              <a:xfrm>
                <a:off x="2043145" y="510845"/>
                <a:ext cx="6825673" cy="4554634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32" name="Ομάδα 31">
                <a:extLst>
                  <a:ext uri="{FF2B5EF4-FFF2-40B4-BE49-F238E27FC236}">
                    <a16:creationId xmlns:a16="http://schemas.microsoft.com/office/drawing/2014/main" id="{11B96319-C199-45FB-A76D-62CD82D6B329}"/>
                  </a:ext>
                </a:extLst>
              </p:cNvPr>
              <p:cNvGrpSpPr/>
              <p:nvPr/>
            </p:nvGrpSpPr>
            <p:grpSpPr>
              <a:xfrm>
                <a:off x="618075" y="2055564"/>
                <a:ext cx="2960080" cy="982849"/>
                <a:chOff x="583747" y="2036268"/>
                <a:chExt cx="2960080" cy="982849"/>
              </a:xfrm>
            </p:grpSpPr>
            <p:grpSp>
              <p:nvGrpSpPr>
                <p:cNvPr id="8" name="Ομάδα 7">
                  <a:extLst>
                    <a:ext uri="{FF2B5EF4-FFF2-40B4-BE49-F238E27FC236}">
                      <a16:creationId xmlns:a16="http://schemas.microsoft.com/office/drawing/2014/main" id="{97D2771D-73FC-4713-88FA-EA26F5A62E10}"/>
                    </a:ext>
                  </a:extLst>
                </p:cNvPr>
                <p:cNvGrpSpPr/>
                <p:nvPr/>
              </p:nvGrpSpPr>
              <p:grpSpPr>
                <a:xfrm>
                  <a:off x="583747" y="2036268"/>
                  <a:ext cx="1440000" cy="936000"/>
                  <a:chOff x="1974894" y="1033992"/>
                  <a:chExt cx="1440000" cy="936000"/>
                </a:xfrm>
              </p:grpSpPr>
              <p:sp>
                <p:nvSpPr>
                  <p:cNvPr id="10" name="Ορθογώνιο: Στρογγύλεμα γωνιών 9">
                    <a:extLst>
                      <a:ext uri="{FF2B5EF4-FFF2-40B4-BE49-F238E27FC236}">
                        <a16:creationId xmlns:a16="http://schemas.microsoft.com/office/drawing/2014/main" id="{3F2E424B-F0C2-405E-8AF5-E450961FD42D}"/>
                      </a:ext>
                    </a:extLst>
                  </p:cNvPr>
                  <p:cNvSpPr/>
                  <p:nvPr/>
                </p:nvSpPr>
                <p:spPr>
                  <a:xfrm>
                    <a:off x="1974894" y="1033992"/>
                    <a:ext cx="1440000" cy="936000"/>
                  </a:xfrm>
                  <a:prstGeom prst="roundRect">
                    <a:avLst/>
                  </a:prstGeom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3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3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11" name="Ορθογώνιο: Στρογγύλεμα γωνιών 4">
                    <a:extLst>
                      <a:ext uri="{FF2B5EF4-FFF2-40B4-BE49-F238E27FC236}">
                        <a16:creationId xmlns:a16="http://schemas.microsoft.com/office/drawing/2014/main" id="{4A4A5F6E-A664-4302-9CFA-36F112E91A56}"/>
                      </a:ext>
                    </a:extLst>
                  </p:cNvPr>
                  <p:cNvSpPr txBox="1"/>
                  <p:nvPr/>
                </p:nvSpPr>
                <p:spPr>
                  <a:xfrm>
                    <a:off x="2021744" y="1080842"/>
                    <a:ext cx="1382794" cy="866021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53340" tIns="53340" rIns="53340" bIns="53340" numCol="1" spcCol="1270" anchor="ctr" anchorCtr="0">
                    <a:noAutofit/>
                  </a:bodyPr>
                  <a:lstStyle/>
                  <a:p>
                    <a:pPr marL="0" lvl="0" indent="0" algn="ctr" defTabSz="6223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n-US" sz="1400" kern="1200" dirty="0"/>
                      <a:t>Subgrants to selected business plans</a:t>
                    </a:r>
                    <a:endParaRPr lang="el-GR" sz="1400" kern="1200" dirty="0"/>
                  </a:p>
                </p:txBody>
              </p:sp>
            </p:grpSp>
            <p:grpSp>
              <p:nvGrpSpPr>
                <p:cNvPr id="12" name="Ομάδα 11">
                  <a:extLst>
                    <a:ext uri="{FF2B5EF4-FFF2-40B4-BE49-F238E27FC236}">
                      <a16:creationId xmlns:a16="http://schemas.microsoft.com/office/drawing/2014/main" id="{0152EF5D-B2F6-4F9B-BDC8-6FBFBADDC962}"/>
                    </a:ext>
                  </a:extLst>
                </p:cNvPr>
                <p:cNvGrpSpPr/>
                <p:nvPr/>
              </p:nvGrpSpPr>
              <p:grpSpPr>
                <a:xfrm>
                  <a:off x="2060241" y="2036268"/>
                  <a:ext cx="1483586" cy="982849"/>
                  <a:chOff x="1446217" y="3350275"/>
                  <a:chExt cx="1594664" cy="982849"/>
                </a:xfrm>
              </p:grpSpPr>
              <p:sp>
                <p:nvSpPr>
                  <p:cNvPr id="13" name="Ορθογώνιο: Στρογγύλεμα γωνιών 12">
                    <a:extLst>
                      <a:ext uri="{FF2B5EF4-FFF2-40B4-BE49-F238E27FC236}">
                        <a16:creationId xmlns:a16="http://schemas.microsoft.com/office/drawing/2014/main" id="{B0DE8571-78B0-44C0-A2AB-39960A778342}"/>
                      </a:ext>
                    </a:extLst>
                  </p:cNvPr>
                  <p:cNvSpPr/>
                  <p:nvPr/>
                </p:nvSpPr>
                <p:spPr>
                  <a:xfrm>
                    <a:off x="1446217" y="3350275"/>
                    <a:ext cx="1476494" cy="959721"/>
                  </a:xfrm>
                  <a:prstGeom prst="roundRect">
                    <a:avLst/>
                  </a:prstGeom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2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2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14" name="Ορθογώνιο: Στρογγύλεμα γωνιών 4">
                    <a:extLst>
                      <a:ext uri="{FF2B5EF4-FFF2-40B4-BE49-F238E27FC236}">
                        <a16:creationId xmlns:a16="http://schemas.microsoft.com/office/drawing/2014/main" id="{609408B6-50E8-44E3-8D58-1AB167C1AE41}"/>
                      </a:ext>
                    </a:extLst>
                  </p:cNvPr>
                  <p:cNvSpPr txBox="1"/>
                  <p:nvPr/>
                </p:nvSpPr>
                <p:spPr>
                  <a:xfrm>
                    <a:off x="1493066" y="3397124"/>
                    <a:ext cx="1547815" cy="936000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53340" tIns="53340" rIns="53340" bIns="53340" numCol="1" spcCol="1270" anchor="ctr" anchorCtr="0">
                    <a:noAutofit/>
                  </a:bodyPr>
                  <a:lstStyle/>
                  <a:p>
                    <a:pPr marL="0" lvl="0" indent="0" algn="ctr" defTabSz="6223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n-GB" sz="1400" kern="1200" dirty="0"/>
                      <a:t>Presentation to Exhibitions</a:t>
                    </a:r>
                    <a:endParaRPr lang="el-GR" sz="1400" kern="1200" dirty="0"/>
                  </a:p>
                </p:txBody>
              </p:sp>
            </p:grpSp>
          </p:grpSp>
          <p:grpSp>
            <p:nvGrpSpPr>
              <p:cNvPr id="15" name="Ομάδα 14">
                <a:extLst>
                  <a:ext uri="{FF2B5EF4-FFF2-40B4-BE49-F238E27FC236}">
                    <a16:creationId xmlns:a16="http://schemas.microsoft.com/office/drawing/2014/main" id="{EFB118AF-4E1A-4D1B-8FF6-5754B8EF5A70}"/>
                  </a:ext>
                </a:extLst>
              </p:cNvPr>
              <p:cNvGrpSpPr/>
              <p:nvPr/>
            </p:nvGrpSpPr>
            <p:grpSpPr>
              <a:xfrm>
                <a:off x="4873551" y="72405"/>
                <a:ext cx="1661130" cy="1079734"/>
                <a:chOff x="5148337" y="3677"/>
                <a:chExt cx="1661130" cy="1079734"/>
              </a:xfrm>
            </p:grpSpPr>
            <p:sp>
              <p:nvSpPr>
                <p:cNvPr id="16" name="Ορθογώνιο: Στρογγύλεμα γωνιών 15">
                  <a:extLst>
                    <a:ext uri="{FF2B5EF4-FFF2-40B4-BE49-F238E27FC236}">
                      <a16:creationId xmlns:a16="http://schemas.microsoft.com/office/drawing/2014/main" id="{28307C26-B033-4279-B7E3-C142C0EFA8AB}"/>
                    </a:ext>
                  </a:extLst>
                </p:cNvPr>
                <p:cNvSpPr/>
                <p:nvPr/>
              </p:nvSpPr>
              <p:spPr>
                <a:xfrm>
                  <a:off x="5148337" y="3677"/>
                  <a:ext cx="1661130" cy="1079734"/>
                </a:xfrm>
                <a:prstGeom prst="roundRect">
                  <a:avLst/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2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2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7" name="Ορθογώνιο: Στρογγύλεμα γωνιών 4">
                  <a:extLst>
                    <a:ext uri="{FF2B5EF4-FFF2-40B4-BE49-F238E27FC236}">
                      <a16:creationId xmlns:a16="http://schemas.microsoft.com/office/drawing/2014/main" id="{9F6E01CF-D4E5-49B5-B7C1-81F5A43A888D}"/>
                    </a:ext>
                  </a:extLst>
                </p:cNvPr>
                <p:cNvSpPr txBox="1"/>
                <p:nvPr/>
              </p:nvSpPr>
              <p:spPr>
                <a:xfrm>
                  <a:off x="5201045" y="56385"/>
                  <a:ext cx="1555714" cy="974318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60960" tIns="60960" rIns="60960" bIns="60960" numCol="1" spcCol="1270" anchor="ctr" anchorCtr="0">
                  <a:noAutofit/>
                </a:bodyPr>
                <a:lstStyle/>
                <a:p>
                  <a:pPr marL="0" lvl="0" indent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US" sz="1600" kern="1200" dirty="0"/>
                    <a:t>Announcement of Call for Innovative Ideas</a:t>
                  </a:r>
                  <a:endParaRPr lang="el-GR" sz="1600" kern="1200" dirty="0"/>
                </a:p>
              </p:txBody>
            </p:sp>
          </p:grpSp>
          <p:grpSp>
            <p:nvGrpSpPr>
              <p:cNvPr id="18" name="Ομάδα 17">
                <a:extLst>
                  <a:ext uri="{FF2B5EF4-FFF2-40B4-BE49-F238E27FC236}">
                    <a16:creationId xmlns:a16="http://schemas.microsoft.com/office/drawing/2014/main" id="{F8B56338-7A2F-48BB-8910-9B282EB1FC84}"/>
                  </a:ext>
                </a:extLst>
              </p:cNvPr>
              <p:cNvGrpSpPr/>
              <p:nvPr/>
            </p:nvGrpSpPr>
            <p:grpSpPr>
              <a:xfrm>
                <a:off x="8047337" y="1995557"/>
                <a:ext cx="1661130" cy="1079734"/>
                <a:chOff x="7349588" y="1274570"/>
                <a:chExt cx="1661130" cy="1079734"/>
              </a:xfrm>
            </p:grpSpPr>
            <p:sp>
              <p:nvSpPr>
                <p:cNvPr id="19" name="Ορθογώνιο: Στρογγύλεμα γωνιών 18">
                  <a:extLst>
                    <a:ext uri="{FF2B5EF4-FFF2-40B4-BE49-F238E27FC236}">
                      <a16:creationId xmlns:a16="http://schemas.microsoft.com/office/drawing/2014/main" id="{0625A096-9195-4745-BEAE-3E97FBC69AE9}"/>
                    </a:ext>
                  </a:extLst>
                </p:cNvPr>
                <p:cNvSpPr/>
                <p:nvPr/>
              </p:nvSpPr>
              <p:spPr>
                <a:xfrm>
                  <a:off x="7349588" y="1274570"/>
                  <a:ext cx="1661130" cy="1079734"/>
                </a:xfrm>
                <a:prstGeom prst="roundRect">
                  <a:avLst/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3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3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0" name="Ορθογώνιο: Στρογγύλεμα γωνιών 4">
                  <a:extLst>
                    <a:ext uri="{FF2B5EF4-FFF2-40B4-BE49-F238E27FC236}">
                      <a16:creationId xmlns:a16="http://schemas.microsoft.com/office/drawing/2014/main" id="{793DE693-FB94-4558-B084-0B923FC3BA46}"/>
                    </a:ext>
                  </a:extLst>
                </p:cNvPr>
                <p:cNvSpPr txBox="1"/>
                <p:nvPr/>
              </p:nvSpPr>
              <p:spPr>
                <a:xfrm>
                  <a:off x="7402296" y="1327278"/>
                  <a:ext cx="1555714" cy="974318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60960" tIns="60960" rIns="60960" bIns="60960" numCol="1" spcCol="1270" anchor="ctr" anchorCtr="0">
                  <a:noAutofit/>
                </a:bodyPr>
                <a:lstStyle/>
                <a:p>
                  <a:pPr marL="0" lvl="0" indent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GB" sz="1600" kern="1200" dirty="0"/>
                    <a:t>Matching events research/SME. </a:t>
                  </a:r>
                  <a:endParaRPr lang="el-GR" sz="1600" kern="1200" dirty="0"/>
                </a:p>
              </p:txBody>
            </p:sp>
          </p:grpSp>
          <p:grpSp>
            <p:nvGrpSpPr>
              <p:cNvPr id="24" name="Ομάδα 23">
                <a:extLst>
                  <a:ext uri="{FF2B5EF4-FFF2-40B4-BE49-F238E27FC236}">
                    <a16:creationId xmlns:a16="http://schemas.microsoft.com/office/drawing/2014/main" id="{1235B36E-E3F8-40CE-999A-64E0352340C1}"/>
                  </a:ext>
                </a:extLst>
              </p:cNvPr>
              <p:cNvGrpSpPr/>
              <p:nvPr/>
            </p:nvGrpSpPr>
            <p:grpSpPr>
              <a:xfrm>
                <a:off x="2637650" y="4000365"/>
                <a:ext cx="1661130" cy="1079734"/>
                <a:chOff x="5148337" y="5087248"/>
                <a:chExt cx="1661130" cy="1079734"/>
              </a:xfrm>
            </p:grpSpPr>
            <p:sp>
              <p:nvSpPr>
                <p:cNvPr id="25" name="Ορθογώνιο: Στρογγύλεμα γωνιών 24">
                  <a:extLst>
                    <a:ext uri="{FF2B5EF4-FFF2-40B4-BE49-F238E27FC236}">
                      <a16:creationId xmlns:a16="http://schemas.microsoft.com/office/drawing/2014/main" id="{EE496AA7-2CC4-42BA-8F14-5A1209807F83}"/>
                    </a:ext>
                  </a:extLst>
                </p:cNvPr>
                <p:cNvSpPr/>
                <p:nvPr/>
              </p:nvSpPr>
              <p:spPr>
                <a:xfrm>
                  <a:off x="5148337" y="5087248"/>
                  <a:ext cx="1661130" cy="1079734"/>
                </a:xfrm>
                <a:prstGeom prst="roundRect">
                  <a:avLst/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5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5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6" name="Ορθογώνιο: Στρογγύλεμα γωνιών 4">
                  <a:extLst>
                    <a:ext uri="{FF2B5EF4-FFF2-40B4-BE49-F238E27FC236}">
                      <a16:creationId xmlns:a16="http://schemas.microsoft.com/office/drawing/2014/main" id="{610C9503-8AF7-4141-A773-EE6DCE0B87C2}"/>
                    </a:ext>
                  </a:extLst>
                </p:cNvPr>
                <p:cNvSpPr txBox="1"/>
                <p:nvPr/>
              </p:nvSpPr>
              <p:spPr>
                <a:xfrm>
                  <a:off x="5201045" y="5139956"/>
                  <a:ext cx="1555714" cy="974318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60960" tIns="60960" rIns="60960" bIns="60960" numCol="1" spcCol="1270" anchor="ctr" anchorCtr="0">
                  <a:noAutofit/>
                </a:bodyPr>
                <a:lstStyle/>
                <a:p>
                  <a:pPr marL="0" lvl="0" indent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GB" sz="1600" kern="1200" dirty="0"/>
                    <a:t>Mentorship</a:t>
                  </a:r>
                  <a:endParaRPr lang="en-GB" sz="1600" dirty="0"/>
                </a:p>
                <a:p>
                  <a:pPr marL="0" lvl="0" indent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GB" sz="1600" kern="1200" dirty="0"/>
                    <a:t>Tutorship</a:t>
                  </a:r>
                  <a:endParaRPr lang="el-GR" sz="1600" kern="1200" dirty="0"/>
                </a:p>
              </p:txBody>
            </p:sp>
          </p:grpSp>
          <p:grpSp>
            <p:nvGrpSpPr>
              <p:cNvPr id="21" name="Ομάδα 20">
                <a:extLst>
                  <a:ext uri="{FF2B5EF4-FFF2-40B4-BE49-F238E27FC236}">
                    <a16:creationId xmlns:a16="http://schemas.microsoft.com/office/drawing/2014/main" id="{0C1406B0-DB19-4B04-B02B-7AB4ADF78482}"/>
                  </a:ext>
                </a:extLst>
              </p:cNvPr>
              <p:cNvGrpSpPr/>
              <p:nvPr/>
            </p:nvGrpSpPr>
            <p:grpSpPr>
              <a:xfrm>
                <a:off x="6438915" y="4227671"/>
                <a:ext cx="1661130" cy="1079734"/>
                <a:chOff x="7349588" y="3816355"/>
                <a:chExt cx="1661130" cy="1079734"/>
              </a:xfrm>
            </p:grpSpPr>
            <p:sp>
              <p:nvSpPr>
                <p:cNvPr id="22" name="Ορθογώνιο: Στρογγύλεμα γωνιών 21">
                  <a:extLst>
                    <a:ext uri="{FF2B5EF4-FFF2-40B4-BE49-F238E27FC236}">
                      <a16:creationId xmlns:a16="http://schemas.microsoft.com/office/drawing/2014/main" id="{5F33DB16-D9C9-45A3-B4D3-BA4A0FFB9961}"/>
                    </a:ext>
                  </a:extLst>
                </p:cNvPr>
                <p:cNvSpPr/>
                <p:nvPr/>
              </p:nvSpPr>
              <p:spPr>
                <a:xfrm>
                  <a:off x="7349588" y="3816355"/>
                  <a:ext cx="1661130" cy="1079734"/>
                </a:xfrm>
                <a:prstGeom prst="roundRect">
                  <a:avLst/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4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4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3" name="Ορθογώνιο: Στρογγύλεμα γωνιών 4">
                  <a:extLst>
                    <a:ext uri="{FF2B5EF4-FFF2-40B4-BE49-F238E27FC236}">
                      <a16:creationId xmlns:a16="http://schemas.microsoft.com/office/drawing/2014/main" id="{78CD54C6-717F-49D0-A8AB-EC943C74F5B7}"/>
                    </a:ext>
                  </a:extLst>
                </p:cNvPr>
                <p:cNvSpPr txBox="1"/>
                <p:nvPr/>
              </p:nvSpPr>
              <p:spPr>
                <a:xfrm>
                  <a:off x="7402296" y="3869063"/>
                  <a:ext cx="1555714" cy="974318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60960" tIns="60960" rIns="60960" bIns="60960" numCol="1" spcCol="1270" anchor="ctr" anchorCtr="0">
                  <a:noAutofit/>
                </a:bodyPr>
                <a:lstStyle/>
                <a:p>
                  <a:pPr marL="0" lvl="0" indent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US" sz="1600" kern="1200" dirty="0"/>
                    <a:t>Selection Procedure by local RAITs</a:t>
                  </a:r>
                  <a:endParaRPr lang="el-GR" sz="1600" kern="1200" dirty="0"/>
                </a:p>
              </p:txBody>
            </p:sp>
          </p:grpSp>
        </p:grpSp>
      </p:grpSp>
      <p:pic>
        <p:nvPicPr>
          <p:cNvPr id="33" name="Imagen 4">
            <a:extLst>
              <a:ext uri="{FF2B5EF4-FFF2-40B4-BE49-F238E27FC236}">
                <a16:creationId xmlns:a16="http://schemas.microsoft.com/office/drawing/2014/main" id="{A1B9179A-084D-4D6F-A423-F83B796234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pic>
        <p:nvPicPr>
          <p:cNvPr id="35" name="Imagen 8">
            <a:extLst>
              <a:ext uri="{FF2B5EF4-FFF2-40B4-BE49-F238E27FC236}">
                <a16:creationId xmlns:a16="http://schemas.microsoft.com/office/drawing/2014/main" id="{4EDC9972-4B0A-467E-8B6D-17E51F68BE7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pic>
        <p:nvPicPr>
          <p:cNvPr id="30" name="Εικόνα 29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AD3D85C3-40EE-44DA-9A87-CC1184DCD10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803" y="102554"/>
            <a:ext cx="1909916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216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E8E656-FFA3-4000-959E-77C87FC2C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642" y="1552724"/>
            <a:ext cx="9348132" cy="83664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r>
              <a:rPr lang="en-US" sz="3600" dirty="0"/>
              <a:t>BRIM</a:t>
            </a:r>
            <a:r>
              <a:rPr lang="el-GR" sz="3600" dirty="0"/>
              <a:t>-</a:t>
            </a:r>
            <a:r>
              <a:rPr lang="el-GR" sz="3600" b="1" dirty="0"/>
              <a:t>Μεθοδολογία επίτευξης ΑΠΟΤΕΛΕΣΜΑΤΩΝ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DED6E6D-613E-4C9B-8D21-FC6E9F984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428648"/>
            <a:ext cx="10927492" cy="3625049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l-GR" sz="2400" dirty="0"/>
              <a:t>Μέσω των πιλοτικών προγραμμάτων καθοδήγησης, αναμένεται: </a:t>
            </a:r>
            <a:r>
              <a:rPr lang="en-US" sz="2400" dirty="0"/>
              <a:t> </a:t>
            </a:r>
            <a:r>
              <a:rPr lang="el-GR" sz="2400" dirty="0"/>
              <a:t>48 επιχειρηματίες</a:t>
            </a:r>
            <a:r>
              <a:rPr lang="en-US" sz="2400" dirty="0"/>
              <a:t>/</a:t>
            </a:r>
            <a:r>
              <a:rPr lang="el-GR" sz="2400" dirty="0"/>
              <a:t>ερευνητές θα αποκτήσουν δεξιότητες στον τομέα του επιχειρηματικού σχεδιασμού και της εμπορευματοποίησης των ερευνητικών αποτελεσμάτων .</a:t>
            </a:r>
            <a:r>
              <a:rPr lang="en-US" sz="2400" dirty="0"/>
              <a:t> </a:t>
            </a:r>
          </a:p>
          <a:p>
            <a:pPr marL="1016826" lvl="2" indent="-541338" algn="just">
              <a:buFont typeface="Wingdings" panose="05000000000000000000" pitchFamily="2" charset="2"/>
              <a:buChar char="Ø"/>
            </a:pPr>
            <a:r>
              <a:rPr lang="en-US" dirty="0"/>
              <a:t>12 </a:t>
            </a:r>
            <a:r>
              <a:rPr lang="el-GR" dirty="0"/>
              <a:t>στην Ελλάδα</a:t>
            </a:r>
            <a:endParaRPr lang="en-US" dirty="0"/>
          </a:p>
          <a:p>
            <a:pPr marL="1016826" lvl="2" indent="-541338" algn="just">
              <a:buFont typeface="Wingdings" panose="05000000000000000000" pitchFamily="2" charset="2"/>
              <a:buChar char="Ø"/>
            </a:pPr>
            <a:r>
              <a:rPr lang="en-US" dirty="0"/>
              <a:t>12 </a:t>
            </a:r>
            <a:r>
              <a:rPr lang="el-GR" dirty="0"/>
              <a:t>στην Ισπανία</a:t>
            </a:r>
            <a:endParaRPr lang="en-US" dirty="0"/>
          </a:p>
          <a:p>
            <a:pPr marL="1016826" lvl="2" indent="-541338" algn="just">
              <a:buFont typeface="Wingdings" panose="05000000000000000000" pitchFamily="2" charset="2"/>
              <a:buChar char="Ø"/>
            </a:pPr>
            <a:r>
              <a:rPr lang="en-US" dirty="0"/>
              <a:t>12 </a:t>
            </a:r>
            <a:r>
              <a:rPr lang="el-GR" dirty="0"/>
              <a:t>στην Τυνησία</a:t>
            </a:r>
            <a:r>
              <a:rPr lang="en-US" dirty="0"/>
              <a:t> </a:t>
            </a:r>
          </a:p>
          <a:p>
            <a:pPr marL="1016826" lvl="2" indent="-541338" algn="just">
              <a:buFont typeface="Wingdings" panose="05000000000000000000" pitchFamily="2" charset="2"/>
              <a:buChar char="Ø"/>
            </a:pPr>
            <a:r>
              <a:rPr lang="en-US" dirty="0"/>
              <a:t>12 </a:t>
            </a:r>
            <a:r>
              <a:rPr lang="el-GR" dirty="0"/>
              <a:t>στην Αίγυπτο</a:t>
            </a:r>
            <a:endParaRPr lang="en-US" dirty="0"/>
          </a:p>
          <a:p>
            <a:pPr marL="541338" indent="-541338" algn="just">
              <a:buFont typeface="Wingdings" panose="05000000000000000000" pitchFamily="2" charset="2"/>
              <a:buChar char="ü"/>
            </a:pPr>
            <a:r>
              <a:rPr lang="en-US" sz="2400" dirty="0"/>
              <a:t>4 </a:t>
            </a:r>
            <a:r>
              <a:rPr lang="el-GR" sz="2400" dirty="0"/>
              <a:t>νέες </a:t>
            </a:r>
            <a:r>
              <a:rPr lang="en-US" sz="2400" dirty="0"/>
              <a:t>spin-offs </a:t>
            </a:r>
            <a:endParaRPr lang="el-GR" sz="2400" dirty="0"/>
          </a:p>
          <a:p>
            <a:pPr marL="541338" indent="-541338" algn="just">
              <a:buFont typeface="Wingdings" panose="05000000000000000000" pitchFamily="2" charset="2"/>
              <a:buChar char="ü"/>
            </a:pPr>
            <a:r>
              <a:rPr lang="el-GR" sz="2400" dirty="0"/>
              <a:t>Δημιουργία τουλάχιστον </a:t>
            </a:r>
            <a:r>
              <a:rPr lang="en-US" sz="2400" dirty="0"/>
              <a:t> 12 </a:t>
            </a:r>
            <a:r>
              <a:rPr lang="el-GR" sz="2400" dirty="0"/>
              <a:t>νέων θέσεων εργασίας </a:t>
            </a:r>
            <a:r>
              <a:rPr lang="en-US" sz="2400" dirty="0"/>
              <a:t>.</a:t>
            </a:r>
            <a:endParaRPr lang="el-GR" sz="2400" dirty="0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BD713F-DBFC-4226-A399-23F152E214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459785"/>
            <a:ext cx="17641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FC3BE6-DE52-47BF-B777-FC2B8787994E}" type="datetime1">
              <a:rPr lang="en-GB" smtClean="0"/>
              <a:pPr/>
              <a:t>04/02/2022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2C59E82-E030-4A4E-BDCA-3BA63A9E3B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96473" y="6459785"/>
            <a:ext cx="859905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Incubators for innovation and technological transfer in the Mediterranean</a:t>
            </a:r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21191D6-22C5-442A-B86A-FD8EF37DDD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79975" y="6459785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DEDBEF-86C6-43A6-9872-5E71AB044624}" type="slidenum">
              <a:rPr lang="el-GR" smtClean="0"/>
              <a:pPr/>
              <a:t>11</a:t>
            </a:fld>
            <a:endParaRPr lang="el-GR"/>
          </a:p>
        </p:txBody>
      </p:sp>
      <p:pic>
        <p:nvPicPr>
          <p:cNvPr id="15" name="Imagen 4">
            <a:extLst>
              <a:ext uri="{FF2B5EF4-FFF2-40B4-BE49-F238E27FC236}">
                <a16:creationId xmlns:a16="http://schemas.microsoft.com/office/drawing/2014/main" id="{47E53988-65AD-47F7-9FA7-B3F181BEA6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pic>
        <p:nvPicPr>
          <p:cNvPr id="16" name="Imagen 8">
            <a:extLst>
              <a:ext uri="{FF2B5EF4-FFF2-40B4-BE49-F238E27FC236}">
                <a16:creationId xmlns:a16="http://schemas.microsoft.com/office/drawing/2014/main" id="{27C5AAA2-0054-4376-9B24-5F05296156C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0899" b="19727"/>
          <a:stretch/>
        </p:blipFill>
        <p:spPr>
          <a:xfrm>
            <a:off x="0" y="5939176"/>
            <a:ext cx="12192000" cy="914400"/>
          </a:xfrm>
          <a:prstGeom prst="rect">
            <a:avLst/>
          </a:prstGeom>
        </p:spPr>
      </p:pic>
      <p:pic>
        <p:nvPicPr>
          <p:cNvPr id="11" name="Εικόνα 10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B31FF451-1190-4E4E-BC87-248715F8060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803" y="102554"/>
            <a:ext cx="1909916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828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CD5E460-AB73-40BC-B61F-E20194BEB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7340" y="1598569"/>
            <a:ext cx="7208407" cy="797309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algn="ctr"/>
            <a:r>
              <a:rPr lang="el-GR" sz="4000" b="1" dirty="0"/>
              <a:t>Αναμενόμενα αποτελέσματα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DD0AEFC-81E8-4E6C-B0E2-5FA39BA37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384" y="2540275"/>
            <a:ext cx="11364686" cy="3486056"/>
          </a:xfrm>
        </p:spPr>
        <p:txBody>
          <a:bodyPr>
            <a:normAutofit fontScale="92500" lnSpcReduction="10000"/>
          </a:bodyPr>
          <a:lstStyle/>
          <a:p>
            <a:pPr marL="809625" indent="-539750" algn="just">
              <a:buFont typeface="Wingdings" panose="05000000000000000000" pitchFamily="2" charset="2"/>
              <a:buChar char="v"/>
            </a:pPr>
            <a:r>
              <a:rPr lang="el-GR" sz="2800" dirty="0">
                <a:solidFill>
                  <a:srgbClr val="0070C0"/>
                </a:solidFill>
              </a:rPr>
              <a:t>Περιφερειακές Στρατηγικές Καινοτομίας </a:t>
            </a:r>
            <a:r>
              <a:rPr lang="el-GR" sz="2800" dirty="0"/>
              <a:t>σε τοπικό επίπεδο που θα μπορούσαν να συντονίσουν όλες τις ενέργειες από διαφορετικούς παράγοντες.</a:t>
            </a:r>
            <a:endParaRPr lang="en-US" sz="2800" dirty="0"/>
          </a:p>
          <a:p>
            <a:pPr marL="809625" indent="-539750" algn="just">
              <a:buFont typeface="Wingdings" panose="05000000000000000000" pitchFamily="2" charset="2"/>
              <a:buChar char="v"/>
            </a:pPr>
            <a:r>
              <a:rPr lang="el-GR" sz="2800" dirty="0">
                <a:solidFill>
                  <a:srgbClr val="0070C0"/>
                </a:solidFill>
              </a:rPr>
              <a:t>Δημιουργία ισχυρών </a:t>
            </a:r>
            <a:r>
              <a:rPr lang="el-GR" dirty="0">
                <a:solidFill>
                  <a:srgbClr val="0070C0"/>
                </a:solidFill>
              </a:rPr>
              <a:t>οικοσυστημάτων</a:t>
            </a:r>
            <a:r>
              <a:rPr lang="el-GR" dirty="0"/>
              <a:t>, σε τοπικό επίπεδο, που </a:t>
            </a:r>
            <a:r>
              <a:rPr lang="el-GR" sz="2800" dirty="0"/>
              <a:t>μπορούν να υποστηρίξουν καινοτόμες ιδέες και να τις μετατρέψουν σε επιχειρήσεις</a:t>
            </a:r>
            <a:r>
              <a:rPr lang="en-US" sz="2800" dirty="0"/>
              <a:t>.</a:t>
            </a:r>
          </a:p>
          <a:p>
            <a:pPr marL="809625" indent="-539750" algn="just">
              <a:buFont typeface="Wingdings" panose="05000000000000000000" pitchFamily="2" charset="2"/>
              <a:buChar char="v"/>
            </a:pPr>
            <a:r>
              <a:rPr lang="el-GR" dirty="0">
                <a:solidFill>
                  <a:srgbClr val="0070C0"/>
                </a:solidFill>
              </a:rPr>
              <a:t>Βιώσιμα προγράμματα καθοδήγησής</a:t>
            </a:r>
            <a:r>
              <a:rPr lang="el-GR" dirty="0"/>
              <a:t>, βελτιώνοντας τις ικανότητες στον επιχειρηματικό σχεδιασμό και την εμπορευματοποίηση των ερευνητικών αποτελεσμάτων σε τουλάχιστον 48 επιχειρηματίες/ ερευνητές</a:t>
            </a:r>
            <a:r>
              <a:rPr lang="en-US" sz="2800" dirty="0"/>
              <a:t>.</a:t>
            </a:r>
          </a:p>
          <a:p>
            <a:pPr marL="809625" indent="-539750" algn="just">
              <a:buFont typeface="Wingdings" panose="05000000000000000000" pitchFamily="2" charset="2"/>
              <a:buChar char="v"/>
            </a:pPr>
            <a:r>
              <a:rPr lang="el-GR" sz="2800" dirty="0"/>
              <a:t>Αύξηση </a:t>
            </a:r>
            <a:r>
              <a:rPr lang="el-GR" dirty="0"/>
              <a:t>της </a:t>
            </a:r>
            <a:r>
              <a:rPr lang="el-GR" dirty="0">
                <a:solidFill>
                  <a:srgbClr val="0070C0"/>
                </a:solidFill>
              </a:rPr>
              <a:t>δυναμικής της </a:t>
            </a:r>
            <a:r>
              <a:rPr lang="el-GR" sz="2800" dirty="0">
                <a:solidFill>
                  <a:srgbClr val="0070C0"/>
                </a:solidFill>
              </a:rPr>
              <a:t>καινοτομίας </a:t>
            </a:r>
            <a:r>
              <a:rPr lang="el-GR" sz="2800" dirty="0"/>
              <a:t>στην εμπλεκόμενες περιοχές</a:t>
            </a:r>
            <a:r>
              <a:rPr lang="en-US" sz="2800" dirty="0"/>
              <a:t>.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C864FF6-B027-47E7-A6ED-55630E2BB9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459785"/>
            <a:ext cx="17641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FC3BE6-DE52-47BF-B777-FC2B8787994E}" type="datetime1">
              <a:rPr lang="en-GB" smtClean="0"/>
              <a:pPr/>
              <a:t>04/02/2022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EED9D2B-134B-4F90-B24E-9726B008E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96473" y="6459785"/>
            <a:ext cx="859905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Incubators for innovation and technological transfer in the Mediterranean</a:t>
            </a:r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A062F26-BA4E-494E-A311-38219CA4C5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79975" y="6459785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DEDBEF-86C6-43A6-9872-5E71AB044624}" type="slidenum">
              <a:rPr lang="el-GR" smtClean="0"/>
              <a:pPr/>
              <a:t>12</a:t>
            </a:fld>
            <a:endParaRPr lang="el-GR"/>
          </a:p>
        </p:txBody>
      </p:sp>
      <p:pic>
        <p:nvPicPr>
          <p:cNvPr id="9" name="Imagen 4">
            <a:extLst>
              <a:ext uri="{FF2B5EF4-FFF2-40B4-BE49-F238E27FC236}">
                <a16:creationId xmlns:a16="http://schemas.microsoft.com/office/drawing/2014/main" id="{E5C3E381-B6B6-49DB-BD69-A4617AEFD6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pic>
        <p:nvPicPr>
          <p:cNvPr id="10" name="Imagen 8">
            <a:extLst>
              <a:ext uri="{FF2B5EF4-FFF2-40B4-BE49-F238E27FC236}">
                <a16:creationId xmlns:a16="http://schemas.microsoft.com/office/drawing/2014/main" id="{E8796EFC-3510-46E8-944A-C83E25071DB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pic>
        <p:nvPicPr>
          <p:cNvPr id="12" name="Εικόνα 11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C55B2708-3E22-4938-9446-DD63FFF6A7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803" y="102554"/>
            <a:ext cx="1909916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460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546C8E6-FD9D-4B39-A39C-2D77BE68DE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pic>
        <p:nvPicPr>
          <p:cNvPr id="6" name="Imagen 8">
            <a:extLst>
              <a:ext uri="{FF2B5EF4-FFF2-40B4-BE49-F238E27FC236}">
                <a16:creationId xmlns:a16="http://schemas.microsoft.com/office/drawing/2014/main" id="{A4172352-9565-4F81-BFC5-5DC0573DB7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sp>
        <p:nvSpPr>
          <p:cNvPr id="11" name="Subtítulo 2">
            <a:extLst>
              <a:ext uri="{FF2B5EF4-FFF2-40B4-BE49-F238E27FC236}">
                <a16:creationId xmlns:a16="http://schemas.microsoft.com/office/drawing/2014/main" id="{3ED58383-D90D-4EB2-8B4C-86B2575C48F4}"/>
              </a:ext>
            </a:extLst>
          </p:cNvPr>
          <p:cNvSpPr>
            <a:spLocks noGrp="1"/>
          </p:cNvSpPr>
          <p:nvPr/>
        </p:nvSpPr>
        <p:spPr>
          <a:xfrm>
            <a:off x="1077986" y="3003259"/>
            <a:ext cx="9659922" cy="2935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dirty="0">
                <a:solidFill>
                  <a:srgbClr val="1F4E79"/>
                </a:solidFill>
                <a:latin typeface="Calibri" panose="020F0502020204030204" pitchFamily="34" charset="0"/>
              </a:rPr>
              <a:t>Κώστας </a:t>
            </a:r>
            <a:r>
              <a:rPr lang="el-GR" sz="2000" dirty="0" err="1">
                <a:solidFill>
                  <a:srgbClr val="1F4E79"/>
                </a:solidFill>
                <a:latin typeface="Calibri" panose="020F0502020204030204" pitchFamily="34" charset="0"/>
              </a:rPr>
              <a:t>Γιωτόπουλος</a:t>
            </a:r>
            <a:r>
              <a:rPr lang="en-US" sz="2000" dirty="0">
                <a:solidFill>
                  <a:srgbClr val="1F4E79"/>
                </a:solidFill>
                <a:latin typeface="Calibri" panose="020F0502020204030204" pitchFamily="34" charset="0"/>
              </a:rPr>
              <a:t>, MSc</a:t>
            </a:r>
            <a:r>
              <a:rPr lang="el-GR" sz="2000" dirty="0">
                <a:solidFill>
                  <a:srgbClr val="1F4E79"/>
                </a:solidFill>
                <a:latin typeface="Calibri" panose="020F0502020204030204" pitchFamily="34" charset="0"/>
              </a:rPr>
              <a:t>, </a:t>
            </a:r>
            <a:r>
              <a:rPr lang="en-US" sz="2000" dirty="0">
                <a:solidFill>
                  <a:srgbClr val="1F4E79"/>
                </a:solidFill>
                <a:latin typeface="Calibri" panose="020F0502020204030204" pitchFamily="34" charset="0"/>
              </a:rPr>
              <a:t>Ph.D.</a:t>
            </a:r>
          </a:p>
          <a:p>
            <a:r>
              <a:rPr lang="el-GR" sz="2000" dirty="0">
                <a:solidFill>
                  <a:srgbClr val="1F4E79"/>
                </a:solidFill>
                <a:latin typeface="Calibri" panose="020F0502020204030204" pitchFamily="34" charset="0"/>
              </a:rPr>
              <a:t>Υπεύθυνος Έργου </a:t>
            </a:r>
            <a:r>
              <a:rPr lang="en-US" sz="2000" dirty="0">
                <a:solidFill>
                  <a:srgbClr val="1F4E79"/>
                </a:solidFill>
                <a:latin typeface="Calibri" panose="020F0502020204030204" pitchFamily="34" charset="0"/>
              </a:rPr>
              <a:t>INTECMED</a:t>
            </a:r>
          </a:p>
          <a:p>
            <a:r>
              <a:rPr lang="en-US" sz="2000" b="0" i="0" u="none" strike="noStrike" baseline="0" dirty="0">
                <a:solidFill>
                  <a:srgbClr val="1F4E79"/>
                </a:solidFill>
                <a:latin typeface="Calibri" panose="020F0502020204030204" pitchFamily="34" charset="0"/>
                <a:hlinkClick r:id="rId4"/>
              </a:rPr>
              <a:t>projects@e-a.gr</a:t>
            </a:r>
            <a:r>
              <a:rPr lang="en-US" sz="2000" b="0" i="0" u="none" strike="noStrike" baseline="0" dirty="0">
                <a:solidFill>
                  <a:srgbClr val="1F4E79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n-US" sz="2000" b="0" i="0" u="none" strike="noStrike" baseline="0" dirty="0">
                <a:solidFill>
                  <a:srgbClr val="1F4E79"/>
                </a:solidFill>
                <a:latin typeface="Calibri" panose="020F0502020204030204" pitchFamily="34" charset="0"/>
                <a:hlinkClick r:id="rId5"/>
              </a:rPr>
              <a:t>https://www.enicbcmed.eu/projects/intecmed</a:t>
            </a:r>
            <a:r>
              <a:rPr lang="en-US" sz="2000" b="0" i="0" u="none" strike="noStrike" baseline="0" dirty="0">
                <a:solidFill>
                  <a:srgbClr val="1F4E79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n-US" sz="2000" b="0" i="0" u="none" strike="noStrike" baseline="0" dirty="0">
                <a:solidFill>
                  <a:srgbClr val="1F4E79"/>
                </a:solidFill>
                <a:latin typeface="Calibri" panose="020F0502020204030204" pitchFamily="34" charset="0"/>
                <a:hlinkClick r:id="rId6"/>
              </a:rPr>
              <a:t>https://www.facebook.com/IntecmedCBCMED/</a:t>
            </a:r>
            <a:r>
              <a:rPr lang="en-US" sz="2000" b="0" i="0" u="none" strike="noStrike" baseline="0" dirty="0">
                <a:solidFill>
                  <a:srgbClr val="1F4E79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n-US" sz="2000" b="0" i="0" u="none" strike="noStrike" baseline="0" dirty="0">
                <a:solidFill>
                  <a:srgbClr val="1F4E79"/>
                </a:solidFill>
                <a:latin typeface="Calibri" panose="020F0502020204030204" pitchFamily="34" charset="0"/>
                <a:hlinkClick r:id="rId7"/>
              </a:rPr>
              <a:t>https://www.linkedin.com/company/intecmed-eni-cbc-med</a:t>
            </a:r>
            <a:r>
              <a:rPr lang="en-US" sz="2000" b="0" i="0" u="none" strike="noStrike" baseline="0" dirty="0">
                <a:solidFill>
                  <a:srgbClr val="1F4E79"/>
                </a:solidFill>
                <a:latin typeface="Calibri" panose="020F0502020204030204" pitchFamily="34" charset="0"/>
              </a:rPr>
              <a:t> </a:t>
            </a:r>
          </a:p>
        </p:txBody>
      </p:sp>
      <p:pic>
        <p:nvPicPr>
          <p:cNvPr id="8" name="Εικόνα 7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F93BB3B8-79AC-4633-B2A9-DB5260F5EB3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803" y="102554"/>
            <a:ext cx="1909916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20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4">
            <a:extLst>
              <a:ext uri="{FF2B5EF4-FFF2-40B4-BE49-F238E27FC236}">
                <a16:creationId xmlns:a16="http://schemas.microsoft.com/office/drawing/2014/main" id="{BF7FBC04-5B34-4528-9168-57465AADCC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FBC66C14-65C9-4C78-BCA5-3C32F59BA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0074" y="1145731"/>
            <a:ext cx="4968862" cy="712887"/>
          </a:xfrm>
        </p:spPr>
        <p:txBody>
          <a:bodyPr>
            <a:normAutofit/>
          </a:bodyPr>
          <a:lstStyle/>
          <a:p>
            <a:r>
              <a:rPr lang="el-GR" sz="4000" dirty="0"/>
              <a:t>Ταυτότητα Έργου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2DF8A8F-D2C0-4A7B-A527-B451585841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459785"/>
            <a:ext cx="17641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FC3BE6-DE52-47BF-B777-FC2B8787994E}" type="datetime1">
              <a:rPr lang="en-GB" smtClean="0"/>
              <a:pPr/>
              <a:t>04/02/2022</a:t>
            </a:fld>
            <a:endParaRPr lang="el-GR" dirty="0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D531D549-FF15-42F2-8A1C-BA10173008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96473" y="6459785"/>
            <a:ext cx="859905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Incubators for innovation and technological transfer in the Mediterranean</a:t>
            </a:r>
            <a:endParaRPr lang="el-GR" dirty="0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48989D4-C280-4B50-94BC-46E0825298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79975" y="6459785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DEDBEF-86C6-43A6-9872-5E71AB044624}" type="slidenum">
              <a:rPr lang="el-GR" smtClean="0"/>
              <a:pPr/>
              <a:t>2</a:t>
            </a:fld>
            <a:endParaRPr lang="el-GR"/>
          </a:p>
        </p:txBody>
      </p:sp>
      <p:graphicFrame>
        <p:nvGraphicFramePr>
          <p:cNvPr id="16" name="Πίνακας 15">
            <a:extLst>
              <a:ext uri="{FF2B5EF4-FFF2-40B4-BE49-F238E27FC236}">
                <a16:creationId xmlns:a16="http://schemas.microsoft.com/office/drawing/2014/main" id="{4F71346E-BF8E-4B24-BB0B-6376DD0AB4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797537"/>
              </p:ext>
            </p:extLst>
          </p:nvPr>
        </p:nvGraphicFramePr>
        <p:xfrm>
          <a:off x="117447" y="1858618"/>
          <a:ext cx="11950147" cy="357999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19742">
                  <a:extLst>
                    <a:ext uri="{9D8B030D-6E8A-4147-A177-3AD203B41FA5}">
                      <a16:colId xmlns:a16="http://schemas.microsoft.com/office/drawing/2014/main" val="3597781842"/>
                    </a:ext>
                  </a:extLst>
                </a:gridCol>
                <a:gridCol w="5022464">
                  <a:extLst>
                    <a:ext uri="{9D8B030D-6E8A-4147-A177-3AD203B41FA5}">
                      <a16:colId xmlns:a16="http://schemas.microsoft.com/office/drawing/2014/main" val="636155789"/>
                    </a:ext>
                  </a:extLst>
                </a:gridCol>
                <a:gridCol w="3198425">
                  <a:extLst>
                    <a:ext uri="{9D8B030D-6E8A-4147-A177-3AD203B41FA5}">
                      <a16:colId xmlns:a16="http://schemas.microsoft.com/office/drawing/2014/main" val="4218430249"/>
                    </a:ext>
                  </a:extLst>
                </a:gridCol>
                <a:gridCol w="2009516">
                  <a:extLst>
                    <a:ext uri="{9D8B030D-6E8A-4147-A177-3AD203B41FA5}">
                      <a16:colId xmlns:a16="http://schemas.microsoft.com/office/drawing/2014/main" val="3438443066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</a:pPr>
                      <a:r>
                        <a:rPr lang="el-GR" sz="1600" spc="0" dirty="0">
                          <a:effectLst/>
                          <a:latin typeface="+mn-lt"/>
                        </a:rPr>
                        <a:t>Τίτλος</a:t>
                      </a:r>
                      <a:endParaRPr lang="el-GR" sz="1600" spc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</a:pPr>
                      <a:r>
                        <a:rPr lang="en-US" sz="1600" b="1" kern="120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Incubators for innovation and technological transfer in</a:t>
                      </a:r>
                    </a:p>
                    <a:p>
                      <a:pPr marL="63500">
                        <a:lnSpc>
                          <a:spcPct val="107000"/>
                        </a:lnSpc>
                      </a:pPr>
                      <a:r>
                        <a:rPr lang="en-US" sz="1600" b="1" kern="120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Mediterranean</a:t>
                      </a:r>
                      <a:endParaRPr lang="el-GR" sz="1600" b="1" kern="1200" spc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00"/>
                        </a:lnSpc>
                      </a:pPr>
                      <a:r>
                        <a:rPr lang="el-GR" sz="1600" spc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Ευρωπαίοι Εταίροι</a:t>
                      </a:r>
                      <a:r>
                        <a:rPr lang="en-US" sz="1600" spc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/ </a:t>
                      </a:r>
                      <a:r>
                        <a:rPr lang="el-GR" sz="1600" spc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Χώρες</a:t>
                      </a:r>
                      <a:endParaRPr lang="el-GR" sz="1600" spc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00"/>
                        </a:lnSpc>
                      </a:pPr>
                      <a:r>
                        <a:rPr lang="en-US" sz="16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l-GR" sz="160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0890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l-GR" sz="1600" spc="0" dirty="0">
                          <a:effectLst/>
                          <a:latin typeface="+mn-lt"/>
                        </a:rPr>
                        <a:t>Ακρωνύμιο</a:t>
                      </a:r>
                      <a:endParaRPr lang="el-GR" sz="1600" spc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INTECMED</a:t>
                      </a:r>
                      <a:endParaRPr lang="el-GR" sz="1600" b="1" kern="120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l-GR" sz="1600" spc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Εταίροι εκτός ΕΕ</a:t>
                      </a:r>
                      <a:r>
                        <a:rPr lang="en-US" sz="1600" spc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/ </a:t>
                      </a:r>
                      <a:r>
                        <a:rPr lang="el-GR" sz="1600" spc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Χώρες</a:t>
                      </a:r>
                      <a:endParaRPr lang="el-GR" sz="1600" spc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n-US" sz="16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l-GR" sz="160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614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el-GR" sz="1600" spc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Αιτών 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20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ΕΠΙΜΕΛΗΤΗΡΙΟ ΑΧΑΙΑΣ</a:t>
                      </a:r>
                    </a:p>
                  </a:txBody>
                  <a:tcPr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el-GR" sz="1600" spc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Εταίροι χωρίς προϋπολογισμό</a:t>
                      </a:r>
                      <a:endParaRPr lang="el-GR" sz="1600" spc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en-US" sz="16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l-GR" sz="160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3466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el-GR" sz="1600" spc="0" dirty="0">
                          <a:effectLst/>
                          <a:latin typeface="+mn-lt"/>
                        </a:rPr>
                        <a:t>Διάρκεια</a:t>
                      </a:r>
                      <a:r>
                        <a:rPr lang="en-US" sz="1600" spc="0" dirty="0">
                          <a:effectLst/>
                          <a:latin typeface="+mn-lt"/>
                        </a:rPr>
                        <a:t> (</a:t>
                      </a:r>
                      <a:r>
                        <a:rPr lang="el-GR" sz="1600" spc="0" dirty="0">
                          <a:effectLst/>
                          <a:latin typeface="+mn-lt"/>
                        </a:rPr>
                        <a:t>μήνες</a:t>
                      </a:r>
                      <a:r>
                        <a:rPr lang="en-US" sz="1600" spc="0" dirty="0">
                          <a:effectLst/>
                          <a:latin typeface="+mn-lt"/>
                        </a:rPr>
                        <a:t>)</a:t>
                      </a:r>
                      <a:endParaRPr lang="el-GR" sz="1600" spc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(</a:t>
                      </a:r>
                      <a:r>
                        <a:rPr lang="el-GR" sz="1600" b="1" kern="120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Έναρξη</a:t>
                      </a:r>
                      <a:r>
                        <a:rPr lang="en-US" sz="1600" b="1" kern="120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01/09/2020 – </a:t>
                      </a:r>
                      <a:r>
                        <a:rPr lang="el-GR" sz="1600" b="1" kern="120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Λήξη</a:t>
                      </a:r>
                      <a:r>
                        <a:rPr lang="en-US" sz="1600" b="1" kern="120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28/02/2023)</a:t>
                      </a:r>
                      <a:endParaRPr lang="el-GR" sz="1600" b="1" kern="120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el-GR" sz="1600" spc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Γεωγραφική Κάλυψη</a:t>
                      </a:r>
                      <a:endParaRPr lang="el-GR" sz="1600" spc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el-GR" sz="16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Ελλάδα, Ισπανία, Τυνησία, Αίγυπτος</a:t>
                      </a:r>
                      <a:endParaRPr lang="el-GR" sz="160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137187"/>
                  </a:ext>
                </a:extLst>
              </a:tr>
              <a:tr h="839763"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</a:pPr>
                      <a:r>
                        <a:rPr lang="el-GR" sz="1600" spc="0" dirty="0">
                          <a:effectLst/>
                          <a:latin typeface="+mn-lt"/>
                        </a:rPr>
                        <a:t>Θεματικό αντικείμενο</a:t>
                      </a:r>
                      <a:endParaRPr lang="el-GR" sz="1600" spc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</a:pPr>
                      <a:r>
                        <a:rPr lang="en-US" sz="1600" b="1" kern="120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A.2 – </a:t>
                      </a:r>
                      <a:r>
                        <a:rPr lang="el-GR" sz="1600" b="1" kern="120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Υποστήριξη στην εκπαίδευση, έρευνα, τεχνολογική ανάπτυξη και καινοτομία </a:t>
                      </a:r>
                      <a:r>
                        <a:rPr lang="en-US" sz="1600" b="1" kern="120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l-GR" sz="1600" b="1" kern="120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Προώθηση της οικονομικής και κοινωνικής ανάπτυξης)</a:t>
                      </a:r>
                    </a:p>
                  </a:txBody>
                  <a:tcPr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00"/>
                        </a:lnSpc>
                      </a:pPr>
                      <a:r>
                        <a:rPr lang="el-GR" sz="1600" spc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Προϋπολογισμός</a:t>
                      </a:r>
                      <a:endParaRPr lang="el-GR" sz="1600" spc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00"/>
                        </a:lnSpc>
                      </a:pPr>
                      <a:r>
                        <a:rPr lang="en-US" sz="16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€ 3.679.607,73</a:t>
                      </a:r>
                      <a:endParaRPr lang="el-GR" sz="160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0548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</a:pPr>
                      <a:r>
                        <a:rPr lang="el-GR" sz="1600" spc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Άξονας Προτεραιότητας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9525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A.2.1 – </a:t>
                      </a:r>
                      <a:r>
                        <a:rPr lang="el-GR" sz="1600" b="1" kern="120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Υποστήριξη στην μεταφορά τεχνολογίας και την εμπορευματοποίηση των ερευνητικών αποτελεσμάτων </a:t>
                      </a:r>
                    </a:p>
                  </a:txBody>
                  <a:tcPr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9525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l-GR" sz="1600" spc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Χρηματοδοτική Συμβολή Προγράμματος </a:t>
                      </a:r>
                      <a:r>
                        <a:rPr lang="en-US" sz="1600" spc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ENI</a:t>
                      </a:r>
                      <a:r>
                        <a:rPr lang="el-GR" sz="1600" spc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spc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CBCMED</a:t>
                      </a:r>
                      <a:endParaRPr lang="el-GR" sz="1600" spc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9525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600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€ 3.311.646,95</a:t>
                      </a:r>
                      <a:endParaRPr lang="el-GR" sz="160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89179"/>
                  </a:ext>
                </a:extLst>
              </a:tr>
            </a:tbl>
          </a:graphicData>
        </a:graphic>
      </p:graphicFrame>
      <p:pic>
        <p:nvPicPr>
          <p:cNvPr id="12" name="Imagen 8">
            <a:extLst>
              <a:ext uri="{FF2B5EF4-FFF2-40B4-BE49-F238E27FC236}">
                <a16:creationId xmlns:a16="http://schemas.microsoft.com/office/drawing/2014/main" id="{D9E92719-87CA-4D52-8412-28E516E32F9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pic>
        <p:nvPicPr>
          <p:cNvPr id="13" name="Εικόνα 12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75612013-B898-4C3E-84D3-48D3ED3F75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803" y="102554"/>
            <a:ext cx="1909916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151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4">
            <a:extLst>
              <a:ext uri="{FF2B5EF4-FFF2-40B4-BE49-F238E27FC236}">
                <a16:creationId xmlns:a16="http://schemas.microsoft.com/office/drawing/2014/main" id="{8CC5A7BB-70EA-4C8D-8482-26397C6809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F6AD7542-80E5-4C59-A295-6FA9B4E74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5467" y="1464483"/>
            <a:ext cx="6092704" cy="756094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Εταιρικό Σχήμα 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F1B2B48-9C8C-4009-BE2A-ED23BC9C63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459785"/>
            <a:ext cx="17641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FC3BE6-DE52-47BF-B777-FC2B8787994E}" type="datetime1">
              <a:rPr lang="en-GB" smtClean="0"/>
              <a:pPr/>
              <a:t>04/02/2022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31D6880-8968-48FA-A88E-4A2895B0C3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96473" y="6459785"/>
            <a:ext cx="859905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Incubators for innovation and technological transfer in the Mediterranean</a:t>
            </a:r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1E5BEFB-ECA0-40D8-9DEC-1C83DC512A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79975" y="6459785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DEDBEF-86C6-43A6-9872-5E71AB044624}" type="slidenum">
              <a:rPr lang="el-GR" smtClean="0"/>
              <a:pPr/>
              <a:t>3</a:t>
            </a:fld>
            <a:endParaRPr lang="el-GR"/>
          </a:p>
        </p:txBody>
      </p:sp>
      <p:graphicFrame>
        <p:nvGraphicFramePr>
          <p:cNvPr id="9" name="Διάγραμμα 8">
            <a:extLst>
              <a:ext uri="{FF2B5EF4-FFF2-40B4-BE49-F238E27FC236}">
                <a16:creationId xmlns:a16="http://schemas.microsoft.com/office/drawing/2014/main" id="{D79B1F1C-DAAF-4733-98DF-401C9EFA68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1715502"/>
              </p:ext>
            </p:extLst>
          </p:nvPr>
        </p:nvGraphicFramePr>
        <p:xfrm>
          <a:off x="158462" y="2378393"/>
          <a:ext cx="2706657" cy="1651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Διάγραμμα 12">
            <a:extLst>
              <a:ext uri="{FF2B5EF4-FFF2-40B4-BE49-F238E27FC236}">
                <a16:creationId xmlns:a16="http://schemas.microsoft.com/office/drawing/2014/main" id="{86D26A8A-CC82-4977-A941-2F6A0FBB01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0989651"/>
              </p:ext>
            </p:extLst>
          </p:nvPr>
        </p:nvGraphicFramePr>
        <p:xfrm>
          <a:off x="3189439" y="2365588"/>
          <a:ext cx="2601758" cy="1664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4" name="Διάγραμμα 13">
            <a:extLst>
              <a:ext uri="{FF2B5EF4-FFF2-40B4-BE49-F238E27FC236}">
                <a16:creationId xmlns:a16="http://schemas.microsoft.com/office/drawing/2014/main" id="{E27BBE04-2330-43A6-836D-DAEF23AC01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9572335"/>
              </p:ext>
            </p:extLst>
          </p:nvPr>
        </p:nvGraphicFramePr>
        <p:xfrm>
          <a:off x="6220415" y="2362806"/>
          <a:ext cx="2601758" cy="1664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5" name="Διάγραμμα 14">
            <a:extLst>
              <a:ext uri="{FF2B5EF4-FFF2-40B4-BE49-F238E27FC236}">
                <a16:creationId xmlns:a16="http://schemas.microsoft.com/office/drawing/2014/main" id="{8AC3A32F-41C6-4ABA-9F49-815411427A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7216577"/>
              </p:ext>
            </p:extLst>
          </p:nvPr>
        </p:nvGraphicFramePr>
        <p:xfrm>
          <a:off x="9251391" y="2362805"/>
          <a:ext cx="2601758" cy="1664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16" name="Βέλος: Κάτω 15">
            <a:extLst>
              <a:ext uri="{FF2B5EF4-FFF2-40B4-BE49-F238E27FC236}">
                <a16:creationId xmlns:a16="http://schemas.microsoft.com/office/drawing/2014/main" id="{B714E73A-FFB6-4F5B-AC83-415ADF5A0412}"/>
              </a:ext>
            </a:extLst>
          </p:cNvPr>
          <p:cNvSpPr/>
          <p:nvPr/>
        </p:nvSpPr>
        <p:spPr>
          <a:xfrm rot="19676386">
            <a:off x="2333898" y="4029707"/>
            <a:ext cx="429227" cy="9666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Βέλος: Κάτω 16">
            <a:extLst>
              <a:ext uri="{FF2B5EF4-FFF2-40B4-BE49-F238E27FC236}">
                <a16:creationId xmlns:a16="http://schemas.microsoft.com/office/drawing/2014/main" id="{A3248D06-F5E5-4901-8767-3FA7E525FFFC}"/>
              </a:ext>
            </a:extLst>
          </p:cNvPr>
          <p:cNvSpPr/>
          <p:nvPr/>
        </p:nvSpPr>
        <p:spPr>
          <a:xfrm>
            <a:off x="4667499" y="4029706"/>
            <a:ext cx="429227" cy="9666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Βέλος: Κάτω 17">
            <a:extLst>
              <a:ext uri="{FF2B5EF4-FFF2-40B4-BE49-F238E27FC236}">
                <a16:creationId xmlns:a16="http://schemas.microsoft.com/office/drawing/2014/main" id="{E36B3BA3-D665-4E51-B616-D8060F2B3553}"/>
              </a:ext>
            </a:extLst>
          </p:cNvPr>
          <p:cNvSpPr/>
          <p:nvPr/>
        </p:nvSpPr>
        <p:spPr>
          <a:xfrm>
            <a:off x="7519853" y="4029706"/>
            <a:ext cx="429227" cy="9666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Βέλος: Κάτω 18">
            <a:extLst>
              <a:ext uri="{FF2B5EF4-FFF2-40B4-BE49-F238E27FC236}">
                <a16:creationId xmlns:a16="http://schemas.microsoft.com/office/drawing/2014/main" id="{FFBFAEA7-DA28-4699-9D56-8CA0A5F6DCC4}"/>
              </a:ext>
            </a:extLst>
          </p:cNvPr>
          <p:cNvSpPr/>
          <p:nvPr/>
        </p:nvSpPr>
        <p:spPr>
          <a:xfrm rot="1757091">
            <a:off x="10035481" y="4032708"/>
            <a:ext cx="429227" cy="9666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Οβάλ 19">
            <a:extLst>
              <a:ext uri="{FF2B5EF4-FFF2-40B4-BE49-F238E27FC236}">
                <a16:creationId xmlns:a16="http://schemas.microsoft.com/office/drawing/2014/main" id="{6F86F558-5177-40C1-B31A-225F9B1C5E1E}"/>
              </a:ext>
            </a:extLst>
          </p:cNvPr>
          <p:cNvSpPr/>
          <p:nvPr/>
        </p:nvSpPr>
        <p:spPr>
          <a:xfrm>
            <a:off x="1290874" y="5127181"/>
            <a:ext cx="9382826" cy="609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Επικοινωνία &amp; μεταφορά σε όλη τη Μεσόγειο (Α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SCAME</a:t>
            </a:r>
            <a:r>
              <a:rPr lang="el-G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-Ένωση Επιμελητηρίων Μεσογείου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  <a:endParaRPr lang="el-G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Ορθογώνιο 20">
            <a:extLst>
              <a:ext uri="{FF2B5EF4-FFF2-40B4-BE49-F238E27FC236}">
                <a16:creationId xmlns:a16="http://schemas.microsoft.com/office/drawing/2014/main" id="{70EF5DC8-3136-460C-9B59-84DE254C4531}"/>
              </a:ext>
            </a:extLst>
          </p:cNvPr>
          <p:cNvSpPr/>
          <p:nvPr/>
        </p:nvSpPr>
        <p:spPr>
          <a:xfrm>
            <a:off x="2237375" y="5966372"/>
            <a:ext cx="8599054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/>
              <a:t>Associate partner: Federation of Egyptian Chambers of Commerce "Alexandria Chamber”</a:t>
            </a:r>
            <a:endParaRPr lang="el-GR" dirty="0"/>
          </a:p>
        </p:txBody>
      </p:sp>
      <p:pic>
        <p:nvPicPr>
          <p:cNvPr id="24" name="Imagen 8">
            <a:extLst>
              <a:ext uri="{FF2B5EF4-FFF2-40B4-BE49-F238E27FC236}">
                <a16:creationId xmlns:a16="http://schemas.microsoft.com/office/drawing/2014/main" id="{A344CFB3-422C-47B2-8A20-AC4AA3ACD494}"/>
              </a:ext>
            </a:extLst>
          </p:cNvPr>
          <p:cNvPicPr>
            <a:picLocks noChangeAspect="1"/>
          </p:cNvPicPr>
          <p:nvPr/>
        </p:nvPicPr>
        <p:blipFill rotWithShape="1">
          <a:blip r:embed="rId23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pic>
        <p:nvPicPr>
          <p:cNvPr id="22" name="Εικόνα 21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AD42830D-275B-4746-B948-046C1B1AD42E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803" y="111981"/>
            <a:ext cx="1909916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787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4">
            <a:extLst>
              <a:ext uri="{FF2B5EF4-FFF2-40B4-BE49-F238E27FC236}">
                <a16:creationId xmlns:a16="http://schemas.microsoft.com/office/drawing/2014/main" id="{9288C38E-B45F-4911-82FE-C6D6530E26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94224013-E00C-4DAC-9D9A-A2E7141A5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7579" y="1808475"/>
            <a:ext cx="6094259" cy="63623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</a:bodyPr>
          <a:lstStyle/>
          <a:p>
            <a:r>
              <a:rPr lang="en-US" dirty="0"/>
              <a:t>INTECMED</a:t>
            </a:r>
            <a:r>
              <a:rPr lang="el-GR" dirty="0"/>
              <a:t>-</a:t>
            </a:r>
            <a:r>
              <a:rPr lang="el-GR" b="1" dirty="0"/>
              <a:t>η </a:t>
            </a:r>
            <a:r>
              <a:rPr lang="en-US" b="1" dirty="0"/>
              <a:t> </a:t>
            </a:r>
            <a:r>
              <a:rPr lang="el-GR" b="1" dirty="0"/>
              <a:t>Πρόκληση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D55C5C-04F2-471A-AC9B-36B38127D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707908"/>
            <a:ext cx="10058400" cy="3443134"/>
          </a:xfrm>
        </p:spPr>
        <p:txBody>
          <a:bodyPr>
            <a:normAutofit/>
          </a:bodyPr>
          <a:lstStyle/>
          <a:p>
            <a:pPr marL="719138" indent="-719138" algn="just">
              <a:buFont typeface="Wingdings" panose="05000000000000000000" pitchFamily="2" charset="2"/>
              <a:buChar char="q"/>
            </a:pPr>
            <a:r>
              <a:rPr lang="el-GR" sz="3200" dirty="0">
                <a:solidFill>
                  <a:srgbClr val="0070C0"/>
                </a:solidFill>
              </a:rPr>
              <a:t>Ετερογένεια</a:t>
            </a:r>
            <a:r>
              <a:rPr lang="el-GR" sz="3200" dirty="0"/>
              <a:t> όσον αφορά σε ικανότητες και πολιτικές καινοτομίας </a:t>
            </a:r>
            <a:endParaRPr lang="en-US" sz="3200" dirty="0"/>
          </a:p>
          <a:p>
            <a:pPr marL="719138" indent="-719138" algn="just">
              <a:buFont typeface="Wingdings" panose="05000000000000000000" pitchFamily="2" charset="2"/>
              <a:buChar char="q"/>
            </a:pPr>
            <a:r>
              <a:rPr lang="el-GR" sz="3200" dirty="0">
                <a:solidFill>
                  <a:srgbClr val="0070C0"/>
                </a:solidFill>
              </a:rPr>
              <a:t>Κοινή Πρόσκληση</a:t>
            </a:r>
            <a:r>
              <a:rPr lang="el-GR" sz="3200" dirty="0"/>
              <a:t>: να ξεπεραστούν τα εμπόδια που αντιμετωπίζουν όσοι εργάζονται για την καινοτομία σε τοπικό επίπεδο , να συντονιστούν οι ενέργειές τους και να βρεθούν συνέργειες.</a:t>
            </a:r>
            <a:endParaRPr lang="en-US" sz="3200" dirty="0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5508792-57A3-4E10-AC6F-E58F966FB5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459785"/>
            <a:ext cx="17641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FC3BE6-DE52-47BF-B777-FC2B8787994E}" type="datetime1">
              <a:rPr lang="en-GB" smtClean="0"/>
              <a:pPr/>
              <a:t>04/02/2022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6D5E71D-A93A-47C6-B6BB-70721E985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96473" y="6459785"/>
            <a:ext cx="859905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Incubators for innovation and technological transfer in the Mediterranean</a:t>
            </a:r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05F7B54-F9ED-4A58-B0F5-A21EC77422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79975" y="6459785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DEDBEF-86C6-43A6-9872-5E71AB044624}" type="slidenum">
              <a:rPr lang="el-GR" smtClean="0"/>
              <a:pPr/>
              <a:t>4</a:t>
            </a:fld>
            <a:endParaRPr lang="el-GR"/>
          </a:p>
        </p:txBody>
      </p:sp>
      <p:pic>
        <p:nvPicPr>
          <p:cNvPr id="10" name="Imagen 8">
            <a:extLst>
              <a:ext uri="{FF2B5EF4-FFF2-40B4-BE49-F238E27FC236}">
                <a16:creationId xmlns:a16="http://schemas.microsoft.com/office/drawing/2014/main" id="{8AD0FA87-7067-401F-B681-FF795702F4B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pic>
        <p:nvPicPr>
          <p:cNvPr id="12" name="Εικόνα 11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E8755944-0BD4-4870-A56B-A401CA6C5C5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803" y="102554"/>
            <a:ext cx="1909916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624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D17CAA-A514-4807-80D4-96F1F68CA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8663" y="1522245"/>
            <a:ext cx="6760680" cy="793115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</a:bodyPr>
          <a:lstStyle/>
          <a:p>
            <a:r>
              <a:rPr lang="el-GR" b="1" dirty="0"/>
              <a:t>Το αντικείμενο </a:t>
            </a:r>
            <a:r>
              <a:rPr lang="el-GR" dirty="0"/>
              <a:t>του </a:t>
            </a:r>
            <a:r>
              <a:rPr lang="en-US" dirty="0"/>
              <a:t>INTECMED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92C14E-D373-4656-B372-9C947B999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252" y="2383432"/>
            <a:ext cx="10916815" cy="3553733"/>
          </a:xfrm>
        </p:spPr>
        <p:txBody>
          <a:bodyPr>
            <a:normAutofit/>
          </a:bodyPr>
          <a:lstStyle/>
          <a:p>
            <a:pPr marL="447675" indent="-447675" algn="just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sz="2400" dirty="0">
                <a:solidFill>
                  <a:schemeClr val="tx1"/>
                </a:solidFill>
              </a:rPr>
              <a:t>Το </a:t>
            </a:r>
            <a:r>
              <a:rPr lang="en-US" sz="2400" dirty="0">
                <a:solidFill>
                  <a:schemeClr val="tx1"/>
                </a:solidFill>
              </a:rPr>
              <a:t>INTECMED  </a:t>
            </a:r>
            <a:r>
              <a:rPr lang="el-GR" sz="2400" dirty="0">
                <a:solidFill>
                  <a:schemeClr val="tx1"/>
                </a:solidFill>
              </a:rPr>
              <a:t>αναπτύσσει ένα </a:t>
            </a:r>
            <a:r>
              <a:rPr lang="el-GR" sz="2400" dirty="0"/>
              <a:t>ολοκληρωμένο Μεσογειακό Οικοσύστημα που στόχο έχει να </a:t>
            </a:r>
            <a:r>
              <a:rPr lang="el-GR" sz="2400" dirty="0">
                <a:solidFill>
                  <a:srgbClr val="0070C0"/>
                </a:solidFill>
              </a:rPr>
              <a:t>διευκολύνει την μεταφορά τεχνογνωσίας </a:t>
            </a:r>
            <a:r>
              <a:rPr lang="el-GR" sz="2400" dirty="0"/>
              <a:t>και </a:t>
            </a:r>
            <a:r>
              <a:rPr lang="el-GR" sz="2400" dirty="0">
                <a:solidFill>
                  <a:srgbClr val="0070C0"/>
                </a:solidFill>
              </a:rPr>
              <a:t>την αύξηση των ευκαιριών εμπορευματοποίησης των ερευνητικών αποτελεσμάτων</a:t>
            </a:r>
            <a:r>
              <a:rPr lang="el-GR" sz="2400" dirty="0"/>
              <a:t>, καθώς και να </a:t>
            </a:r>
            <a:r>
              <a:rPr lang="el-GR" sz="2400" dirty="0">
                <a:solidFill>
                  <a:srgbClr val="0070C0"/>
                </a:solidFill>
              </a:rPr>
              <a:t>ενισχύσει τις συνέργειες </a:t>
            </a:r>
            <a:r>
              <a:rPr lang="el-GR" sz="2400" dirty="0"/>
              <a:t>μεταξύ </a:t>
            </a:r>
            <a:r>
              <a:rPr lang="el-GR" sz="2400" dirty="0">
                <a:solidFill>
                  <a:srgbClr val="0070C0"/>
                </a:solidFill>
              </a:rPr>
              <a:t>έρευνας, βιομηχανίας, ιδιωτικού τομέα και πολιτών </a:t>
            </a:r>
          </a:p>
          <a:p>
            <a:pPr marL="447675" indent="-447675" algn="just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sz="2400" dirty="0">
                <a:solidFill>
                  <a:schemeClr val="tx1"/>
                </a:solidFill>
              </a:rPr>
              <a:t>Το </a:t>
            </a:r>
            <a:r>
              <a:rPr lang="en-US" sz="2400" dirty="0">
                <a:solidFill>
                  <a:schemeClr val="tx1"/>
                </a:solidFill>
              </a:rPr>
              <a:t>INTECMED   </a:t>
            </a:r>
            <a:r>
              <a:rPr lang="el-GR" sz="2400" dirty="0">
                <a:solidFill>
                  <a:schemeClr val="tx1"/>
                </a:solidFill>
              </a:rPr>
              <a:t>έχει στόχο </a:t>
            </a:r>
            <a:r>
              <a:rPr lang="el-GR" sz="2400" dirty="0">
                <a:solidFill>
                  <a:srgbClr val="0070C0"/>
                </a:solidFill>
              </a:rPr>
              <a:t>να διευκολύνει την οικονομική βιωσιμότητα </a:t>
            </a:r>
            <a:r>
              <a:rPr lang="el-GR" sz="2400" dirty="0">
                <a:solidFill>
                  <a:schemeClr val="tx1"/>
                </a:solidFill>
              </a:rPr>
              <a:t>και κατά συνέπεια τη </a:t>
            </a:r>
            <a:r>
              <a:rPr lang="el-GR" sz="2400" dirty="0">
                <a:solidFill>
                  <a:srgbClr val="0070C0"/>
                </a:solidFill>
              </a:rPr>
              <a:t>βιωσιμότητα των </a:t>
            </a:r>
            <a:r>
              <a:rPr lang="en-US" sz="2400" dirty="0">
                <a:solidFill>
                  <a:srgbClr val="0070C0"/>
                </a:solidFill>
              </a:rPr>
              <a:t>spin-off  </a:t>
            </a:r>
            <a:r>
              <a:rPr lang="el-GR" sz="2400" dirty="0">
                <a:solidFill>
                  <a:srgbClr val="0070C0"/>
                </a:solidFill>
              </a:rPr>
              <a:t>επιχειρήσεων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l-GR" sz="2400" dirty="0">
                <a:solidFill>
                  <a:schemeClr val="tx1"/>
                </a:solidFill>
              </a:rPr>
              <a:t>υποστηρίζοντας την εξωστρέφειά τους προς τις συμμετέχουσες χώρες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l-GR" sz="2400" dirty="0">
                <a:solidFill>
                  <a:schemeClr val="tx1"/>
                </a:solidFill>
              </a:rPr>
              <a:t> </a:t>
            </a:r>
            <a:r>
              <a:rPr lang="el-GR" sz="2400" dirty="0">
                <a:solidFill>
                  <a:srgbClr val="0070C0"/>
                </a:solidFill>
              </a:rPr>
              <a:t>μέσω της συμμετοχής τους σε εκθέσεις μεταφοράς τεχνολογίας και ενός διεθνούς δικτύου περιφερειακών σημείων διευκόλυνσης καινοτομίας</a:t>
            </a:r>
            <a:r>
              <a:rPr lang="en-US" sz="2400" dirty="0">
                <a:solidFill>
                  <a:srgbClr val="0070C0"/>
                </a:solidFill>
              </a:rPr>
              <a:t> .</a:t>
            </a:r>
            <a:endParaRPr lang="el-GR" sz="2000" dirty="0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87CDEF5-17FF-4E95-94C1-B256895C71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459785"/>
            <a:ext cx="17641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FC3BE6-DE52-47BF-B777-FC2B8787994E}" type="datetime1">
              <a:rPr lang="en-GB" smtClean="0"/>
              <a:pPr/>
              <a:t>04/02/2022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C28810A-7F90-4553-9BEE-C6AD52AC06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96473" y="6459785"/>
            <a:ext cx="859905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Incubators for innovation and technological transfer in the Mediterranean</a:t>
            </a:r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2FF019C-D893-473E-80BC-828CF75A27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79975" y="6459785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DEDBEF-86C6-43A6-9872-5E71AB044624}" type="slidenum">
              <a:rPr lang="el-GR" smtClean="0"/>
              <a:pPr/>
              <a:t>5</a:t>
            </a:fld>
            <a:endParaRPr lang="el-GR"/>
          </a:p>
        </p:txBody>
      </p:sp>
      <p:pic>
        <p:nvPicPr>
          <p:cNvPr id="9" name="Imagen 4">
            <a:extLst>
              <a:ext uri="{FF2B5EF4-FFF2-40B4-BE49-F238E27FC236}">
                <a16:creationId xmlns:a16="http://schemas.microsoft.com/office/drawing/2014/main" id="{C4D4B813-3800-48EB-AB92-8086C6716E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pic>
        <p:nvPicPr>
          <p:cNvPr id="10" name="Imagen 8">
            <a:extLst>
              <a:ext uri="{FF2B5EF4-FFF2-40B4-BE49-F238E27FC236}">
                <a16:creationId xmlns:a16="http://schemas.microsoft.com/office/drawing/2014/main" id="{8074B3BD-FC0B-4A75-BC20-E61E868623E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pic>
        <p:nvPicPr>
          <p:cNvPr id="12" name="Εικόνα 11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7583E4BB-7EAA-45A3-9811-DC0D80A488C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803" y="102554"/>
            <a:ext cx="1909916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19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D17CAA-A514-4807-80D4-96F1F68CA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4645" y="1518588"/>
            <a:ext cx="6076406" cy="723446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</a:bodyPr>
          <a:lstStyle/>
          <a:p>
            <a:r>
              <a:rPr lang="el-GR" b="1" dirty="0"/>
              <a:t>Ομάδες Στόχος  </a:t>
            </a:r>
            <a:r>
              <a:rPr lang="en-US" dirty="0"/>
              <a:t>INTECMED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92C14E-D373-4656-B372-9C947B999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440" y="2390736"/>
            <a:ext cx="10916815" cy="38002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>
                <a:solidFill>
                  <a:schemeClr val="tx1"/>
                </a:solidFill>
              </a:rPr>
              <a:t>Οι Ομάδες στόχος του </a:t>
            </a:r>
            <a:r>
              <a:rPr lang="en-US" dirty="0">
                <a:solidFill>
                  <a:schemeClr val="tx1"/>
                </a:solidFill>
              </a:rPr>
              <a:t>INTECMED </a:t>
            </a:r>
            <a:r>
              <a:rPr lang="el-GR" dirty="0">
                <a:solidFill>
                  <a:schemeClr val="tx1"/>
                </a:solidFill>
              </a:rPr>
              <a:t> καλύπτουν 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/>
              <a:t>τους εξής άξονες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marL="447675" indent="-447675" algn="just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dirty="0"/>
              <a:t>Φορείς που ανήκουν στον </a:t>
            </a:r>
            <a:r>
              <a:rPr lang="el-GR" dirty="0">
                <a:solidFill>
                  <a:srgbClr val="0070C0"/>
                </a:solidFill>
              </a:rPr>
              <a:t>επιστημονικό και ερευνητικό χώρο</a:t>
            </a:r>
            <a:endParaRPr lang="en-US" dirty="0">
              <a:solidFill>
                <a:srgbClr val="0070C0"/>
              </a:solidFill>
            </a:endParaRPr>
          </a:p>
          <a:p>
            <a:pPr marL="447675" indent="-447675" algn="just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dirty="0">
                <a:solidFill>
                  <a:srgbClr val="0070C0"/>
                </a:solidFill>
              </a:rPr>
              <a:t>Νέοι </a:t>
            </a:r>
            <a:r>
              <a:rPr lang="el-GR" dirty="0">
                <a:solidFill>
                  <a:schemeClr val="tx1"/>
                </a:solidFill>
              </a:rPr>
              <a:t>που </a:t>
            </a:r>
            <a:r>
              <a:rPr lang="el-GR" dirty="0">
                <a:solidFill>
                  <a:srgbClr val="0070C0"/>
                </a:solidFill>
              </a:rPr>
              <a:t>καινοτομούν</a:t>
            </a:r>
            <a:endParaRPr lang="en-US" dirty="0">
              <a:solidFill>
                <a:srgbClr val="0070C0"/>
              </a:solidFill>
            </a:endParaRPr>
          </a:p>
          <a:p>
            <a:pPr marL="447675" indent="-447675" algn="just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dirty="0">
                <a:solidFill>
                  <a:srgbClr val="0070C0"/>
                </a:solidFill>
              </a:rPr>
              <a:t>Μικρομεσαίες επιχειρήσεις</a:t>
            </a:r>
            <a:endParaRPr lang="en-US" dirty="0">
              <a:solidFill>
                <a:srgbClr val="0070C0"/>
              </a:solidFill>
            </a:endParaRPr>
          </a:p>
          <a:p>
            <a:pPr marL="447675" indent="-447675" algn="just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dirty="0">
                <a:solidFill>
                  <a:srgbClr val="0070C0"/>
                </a:solidFill>
              </a:rPr>
              <a:t>Ιδρύματα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l-GR" dirty="0">
                <a:solidFill>
                  <a:schemeClr val="tx1"/>
                </a:solidFill>
              </a:rPr>
              <a:t>κυρίως φορείς που παρέχουν υποστήριξη)</a:t>
            </a:r>
          </a:p>
          <a:p>
            <a:pPr marL="447675" indent="-447675" algn="just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dirty="0"/>
              <a:t>Εκπρόσωποι της </a:t>
            </a:r>
            <a:r>
              <a:rPr lang="el-GR" dirty="0">
                <a:solidFill>
                  <a:srgbClr val="0070C0"/>
                </a:solidFill>
              </a:rPr>
              <a:t>κοινωνίας πολιτών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  <a:p>
            <a:pPr marL="447675" indent="-447675" algn="just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l-GR" dirty="0">
                <a:solidFill>
                  <a:srgbClr val="0070C0"/>
                </a:solidFill>
              </a:rPr>
              <a:t>Δυνητικοί επενδυτές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l-GR" dirty="0">
                <a:solidFill>
                  <a:schemeClr val="tx1"/>
                </a:solidFill>
              </a:rPr>
              <a:t>χρηματοπιστωτικά ιδρύματα, βιομηχανία)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87CDEF5-17FF-4E95-94C1-B256895C71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459785"/>
            <a:ext cx="17641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FC3BE6-DE52-47BF-B777-FC2B8787994E}" type="datetime1">
              <a:rPr lang="en-GB" smtClean="0"/>
              <a:pPr/>
              <a:t>04/02/2022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C28810A-7F90-4553-9BEE-C6AD52AC06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96473" y="6459785"/>
            <a:ext cx="859905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Incubators for innovation and technological transfer in the Mediterranean</a:t>
            </a:r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2FF019C-D893-473E-80BC-828CF75A27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79975" y="6459785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DEDBEF-86C6-43A6-9872-5E71AB044624}" type="slidenum">
              <a:rPr lang="el-GR" smtClean="0"/>
              <a:pPr/>
              <a:t>6</a:t>
            </a:fld>
            <a:endParaRPr lang="el-GR"/>
          </a:p>
        </p:txBody>
      </p:sp>
      <p:pic>
        <p:nvPicPr>
          <p:cNvPr id="9" name="Imagen 4">
            <a:extLst>
              <a:ext uri="{FF2B5EF4-FFF2-40B4-BE49-F238E27FC236}">
                <a16:creationId xmlns:a16="http://schemas.microsoft.com/office/drawing/2014/main" id="{C27E2E99-2770-49A5-BF77-37CA48EE0A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pic>
        <p:nvPicPr>
          <p:cNvPr id="10" name="Imagen 8">
            <a:extLst>
              <a:ext uri="{FF2B5EF4-FFF2-40B4-BE49-F238E27FC236}">
                <a16:creationId xmlns:a16="http://schemas.microsoft.com/office/drawing/2014/main" id="{30653703-5A20-4FB2-A6B0-970ED4AEE7D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pic>
        <p:nvPicPr>
          <p:cNvPr id="12" name="Εικόνα 11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AB83CC23-9B84-4D21-822A-D8C925AD6B2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803" y="102554"/>
            <a:ext cx="1909916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784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9EB11BD-3494-4106-AB40-30EADD4144D7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0" y="6459785"/>
            <a:ext cx="176414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3A697AF4-9110-465C-B58E-C79FA45C2158}" type="datetime1">
              <a:rPr lang="el-GR" smtClean="0"/>
              <a:pPr/>
              <a:t>4/2/2022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703B590-58A1-4992-AE4F-E701EED6EA0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1796473" y="6459785"/>
            <a:ext cx="85990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Incubators for innovation and technological transfer in the Mediterranean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AB43C29-1B94-4D76-B142-80D35CDFF08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79975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lang="el-GR"/>
          </a:p>
        </p:txBody>
      </p:sp>
      <p:graphicFrame>
        <p:nvGraphicFramePr>
          <p:cNvPr id="7" name="Διάγραμμα 6">
            <a:extLst>
              <a:ext uri="{FF2B5EF4-FFF2-40B4-BE49-F238E27FC236}">
                <a16:creationId xmlns:a16="http://schemas.microsoft.com/office/drawing/2014/main" id="{A6F3039C-B691-4A95-A358-61CA4617C7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6934701"/>
              </p:ext>
            </p:extLst>
          </p:nvPr>
        </p:nvGraphicFramePr>
        <p:xfrm>
          <a:off x="2744936" y="3117496"/>
          <a:ext cx="6084000" cy="2496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Imagen 4">
            <a:extLst>
              <a:ext uri="{FF2B5EF4-FFF2-40B4-BE49-F238E27FC236}">
                <a16:creationId xmlns:a16="http://schemas.microsoft.com/office/drawing/2014/main" id="{73D266BA-2CA7-44C6-A991-631B4F71994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pic>
        <p:nvPicPr>
          <p:cNvPr id="10" name="Imagen 8">
            <a:extLst>
              <a:ext uri="{FF2B5EF4-FFF2-40B4-BE49-F238E27FC236}">
                <a16:creationId xmlns:a16="http://schemas.microsoft.com/office/drawing/2014/main" id="{7F07BBB6-EE6F-4B50-828C-E10A61A1315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09C58929-7809-4518-BF7B-146999D50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1842" y="1519976"/>
            <a:ext cx="9760721" cy="104997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</a:bodyPr>
          <a:lstStyle/>
          <a:p>
            <a:pPr algn="ctr"/>
            <a:r>
              <a:rPr lang="el-GR" b="1" dirty="0"/>
              <a:t>Μεθοδολογία</a:t>
            </a:r>
            <a:r>
              <a:rPr lang="en-US" dirty="0"/>
              <a:t>:</a:t>
            </a:r>
            <a:br>
              <a:rPr lang="en-US" dirty="0"/>
            </a:br>
            <a:r>
              <a:rPr lang="en-US" b="1" dirty="0"/>
              <a:t>B</a:t>
            </a:r>
            <a:r>
              <a:rPr lang="en-US" dirty="0"/>
              <a:t>usiness </a:t>
            </a:r>
            <a:r>
              <a:rPr lang="en-US" b="1" dirty="0"/>
              <a:t>R</a:t>
            </a:r>
            <a:r>
              <a:rPr lang="en-US" dirty="0"/>
              <a:t>eady </a:t>
            </a:r>
            <a:r>
              <a:rPr lang="en-US" b="1" dirty="0"/>
              <a:t>I</a:t>
            </a:r>
            <a:r>
              <a:rPr lang="en-US" dirty="0"/>
              <a:t>nnovation </a:t>
            </a:r>
            <a:r>
              <a:rPr lang="en-US" b="1" dirty="0"/>
              <a:t>M</a:t>
            </a:r>
            <a:r>
              <a:rPr lang="en-US" dirty="0"/>
              <a:t>echanism</a:t>
            </a:r>
            <a:endParaRPr lang="el-GR" dirty="0"/>
          </a:p>
        </p:txBody>
      </p:sp>
      <p:pic>
        <p:nvPicPr>
          <p:cNvPr id="12" name="Εικόνα 11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C6F12247-1CAF-4687-BA40-F8F96F8E237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803" y="102554"/>
            <a:ext cx="1909916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959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4">
            <a:extLst>
              <a:ext uri="{FF2B5EF4-FFF2-40B4-BE49-F238E27FC236}">
                <a16:creationId xmlns:a16="http://schemas.microsoft.com/office/drawing/2014/main" id="{64BCC0DB-E5D1-420C-BCE3-5B42AFFB3E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24102656-B880-4E22-95D0-E0432ED91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065" y="2453441"/>
            <a:ext cx="3489546" cy="1325563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/>
            <a:r>
              <a:rPr lang="en-US" dirty="0"/>
              <a:t>BRIM </a:t>
            </a:r>
            <a:r>
              <a:rPr lang="el-GR" dirty="0"/>
              <a:t>Εργαλεία 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1124E3E-6F32-49B0-A81A-18AA0A15FC9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0" y="6459785"/>
            <a:ext cx="176414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3A697AF4-9110-465C-B58E-C79FA45C2158}" type="datetime1">
              <a:rPr lang="el-GR" smtClean="0"/>
              <a:pPr/>
              <a:t>4/2/2022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2613C14-A204-43C0-AD73-6AF4D523238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1796473" y="6459785"/>
            <a:ext cx="85990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Incubators for innovation and technological transfer in the Mediterranean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CF063C9-926B-42B6-A88B-45B1A6059A6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79975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 lang="el-GR"/>
          </a:p>
        </p:txBody>
      </p:sp>
      <p:pic>
        <p:nvPicPr>
          <p:cNvPr id="10" name="Imagen 8">
            <a:extLst>
              <a:ext uri="{FF2B5EF4-FFF2-40B4-BE49-F238E27FC236}">
                <a16:creationId xmlns:a16="http://schemas.microsoft.com/office/drawing/2014/main" id="{FFFC76E7-3494-45A9-9B8C-1C48D8E639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graphicFrame>
        <p:nvGraphicFramePr>
          <p:cNvPr id="11" name="Διάγραμμα 10">
            <a:extLst>
              <a:ext uri="{FF2B5EF4-FFF2-40B4-BE49-F238E27FC236}">
                <a16:creationId xmlns:a16="http://schemas.microsoft.com/office/drawing/2014/main" id="{30083B5B-728F-4199-A7C4-403C81E6F1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2462463"/>
              </p:ext>
            </p:extLst>
          </p:nvPr>
        </p:nvGraphicFramePr>
        <p:xfrm>
          <a:off x="3861838" y="1615572"/>
          <a:ext cx="7439017" cy="42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3" name="Εικόνα 12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217037BC-BAC3-4501-9DB8-068CCC67028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803" y="102554"/>
            <a:ext cx="1909916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792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51CB985-DBC8-495D-A1D5-C593B120798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0" y="6459785"/>
            <a:ext cx="176414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3A697AF4-9110-465C-B58E-C79FA45C2158}" type="datetime1">
              <a:rPr lang="el-GR" smtClean="0"/>
              <a:pPr/>
              <a:t>4/2/2022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3D7120C-BA3C-42E2-B094-427630018F3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1796473" y="6459785"/>
            <a:ext cx="85990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Incubators for innovation and technological transfer in the Mediterranean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DB2E407-0873-42B8-8587-FE46255F4D8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79975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lang="el-GR"/>
          </a:p>
        </p:txBody>
      </p:sp>
      <p:grpSp>
        <p:nvGrpSpPr>
          <p:cNvPr id="17" name="Ομάδα 16">
            <a:extLst>
              <a:ext uri="{FF2B5EF4-FFF2-40B4-BE49-F238E27FC236}">
                <a16:creationId xmlns:a16="http://schemas.microsoft.com/office/drawing/2014/main" id="{269E178D-A794-4F5F-9F3A-DCB2AD6EB776}"/>
              </a:ext>
            </a:extLst>
          </p:cNvPr>
          <p:cNvGrpSpPr>
            <a:grpSpLocks noChangeAspect="1"/>
          </p:cNvGrpSpPr>
          <p:nvPr/>
        </p:nvGrpSpPr>
        <p:grpSpPr>
          <a:xfrm>
            <a:off x="1452000" y="2541381"/>
            <a:ext cx="7951882" cy="3293871"/>
            <a:chOff x="498764" y="1737360"/>
            <a:chExt cx="10464800" cy="4334782"/>
          </a:xfrm>
        </p:grpSpPr>
        <p:sp>
          <p:nvSpPr>
            <p:cNvPr id="7" name="Ορθογώνιο: Στρογγύλεμα γωνιών 6">
              <a:extLst>
                <a:ext uri="{FF2B5EF4-FFF2-40B4-BE49-F238E27FC236}">
                  <a16:creationId xmlns:a16="http://schemas.microsoft.com/office/drawing/2014/main" id="{FB27E7B9-D7FC-4899-9819-A00FA054C18C}"/>
                </a:ext>
              </a:extLst>
            </p:cNvPr>
            <p:cNvSpPr/>
            <p:nvPr/>
          </p:nvSpPr>
          <p:spPr>
            <a:xfrm>
              <a:off x="2632364" y="2004291"/>
              <a:ext cx="6400800" cy="1228436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600" b="1" dirty="0"/>
                <a:t>ΕΤΗΣΙΑ ΔΙΑΔΙΚΑΣΙΑ</a:t>
              </a:r>
            </a:p>
          </p:txBody>
        </p:sp>
        <p:sp>
          <p:nvSpPr>
            <p:cNvPr id="8" name="Ορθογώνιο: Στρογγύλεμα γωνιών 7">
              <a:extLst>
                <a:ext uri="{FF2B5EF4-FFF2-40B4-BE49-F238E27FC236}">
                  <a16:creationId xmlns:a16="http://schemas.microsoft.com/office/drawing/2014/main" id="{A044FB54-8A87-44F3-A1C2-59B29BF70861}"/>
                </a:ext>
              </a:extLst>
            </p:cNvPr>
            <p:cNvSpPr/>
            <p:nvPr/>
          </p:nvSpPr>
          <p:spPr>
            <a:xfrm>
              <a:off x="1027546" y="4373422"/>
              <a:ext cx="3209636" cy="1228436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200" b="1" dirty="0"/>
                <a:t>Ανακάλυψη Καινοτομίας </a:t>
              </a:r>
            </a:p>
          </p:txBody>
        </p:sp>
        <p:sp>
          <p:nvSpPr>
            <p:cNvPr id="9" name="Ορθογώνιο: Στρογγύλεμα γωνιών 8">
              <a:extLst>
                <a:ext uri="{FF2B5EF4-FFF2-40B4-BE49-F238E27FC236}">
                  <a16:creationId xmlns:a16="http://schemas.microsoft.com/office/drawing/2014/main" id="{0F0DDDEB-E275-424F-9680-21B6B6152207}"/>
                </a:ext>
              </a:extLst>
            </p:cNvPr>
            <p:cNvSpPr/>
            <p:nvPr/>
          </p:nvSpPr>
          <p:spPr>
            <a:xfrm>
              <a:off x="7428346" y="4373422"/>
              <a:ext cx="3209636" cy="1228436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200" b="1" dirty="0"/>
                <a:t>Ενίσχυση Καινοτομίας</a:t>
              </a:r>
            </a:p>
          </p:txBody>
        </p:sp>
        <p:sp>
          <p:nvSpPr>
            <p:cNvPr id="10" name="Βέλος: Κάτω 9">
              <a:extLst>
                <a:ext uri="{FF2B5EF4-FFF2-40B4-BE49-F238E27FC236}">
                  <a16:creationId xmlns:a16="http://schemas.microsoft.com/office/drawing/2014/main" id="{D607079A-A8BB-4390-A6BD-84FF655F7C99}"/>
                </a:ext>
              </a:extLst>
            </p:cNvPr>
            <p:cNvSpPr/>
            <p:nvPr/>
          </p:nvSpPr>
          <p:spPr>
            <a:xfrm>
              <a:off x="2817091" y="3355109"/>
              <a:ext cx="267855" cy="893617"/>
            </a:xfrm>
            <a:prstGeom prst="down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" name="Βέλος: Κάτω 10">
              <a:extLst>
                <a:ext uri="{FF2B5EF4-FFF2-40B4-BE49-F238E27FC236}">
                  <a16:creationId xmlns:a16="http://schemas.microsoft.com/office/drawing/2014/main" id="{3F06E486-E946-475D-BF24-AA9AD80F23C0}"/>
                </a:ext>
              </a:extLst>
            </p:cNvPr>
            <p:cNvSpPr/>
            <p:nvPr/>
          </p:nvSpPr>
          <p:spPr>
            <a:xfrm>
              <a:off x="8612035" y="3355108"/>
              <a:ext cx="267855" cy="893617"/>
            </a:xfrm>
            <a:prstGeom prst="down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2" name="Βέλος: Δεξιό 11">
              <a:extLst>
                <a:ext uri="{FF2B5EF4-FFF2-40B4-BE49-F238E27FC236}">
                  <a16:creationId xmlns:a16="http://schemas.microsoft.com/office/drawing/2014/main" id="{5F41CBC2-D47E-4864-8082-287BE85C512C}"/>
                </a:ext>
              </a:extLst>
            </p:cNvPr>
            <p:cNvSpPr/>
            <p:nvPr/>
          </p:nvSpPr>
          <p:spPr>
            <a:xfrm>
              <a:off x="4645892" y="4849090"/>
              <a:ext cx="2493818" cy="365125"/>
            </a:xfrm>
            <a:prstGeom prst="right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3" name="Ορθογώνιο: Στρογγύλεμα γωνιών 12">
              <a:extLst>
                <a:ext uri="{FF2B5EF4-FFF2-40B4-BE49-F238E27FC236}">
                  <a16:creationId xmlns:a16="http://schemas.microsoft.com/office/drawing/2014/main" id="{9F56DC30-C27F-43B7-BA71-901E261743EC}"/>
                </a:ext>
              </a:extLst>
            </p:cNvPr>
            <p:cNvSpPr/>
            <p:nvPr/>
          </p:nvSpPr>
          <p:spPr>
            <a:xfrm>
              <a:off x="498764" y="1737360"/>
              <a:ext cx="10464800" cy="4334782"/>
            </a:xfrm>
            <a:custGeom>
              <a:avLst/>
              <a:gdLst>
                <a:gd name="connsiteX0" fmla="*/ 0 w 10464800"/>
                <a:gd name="connsiteY0" fmla="*/ 722478 h 4334782"/>
                <a:gd name="connsiteX1" fmla="*/ 722478 w 10464800"/>
                <a:gd name="connsiteY1" fmla="*/ 0 h 4334782"/>
                <a:gd name="connsiteX2" fmla="*/ 1286218 w 10464800"/>
                <a:gd name="connsiteY2" fmla="*/ 0 h 4334782"/>
                <a:gd name="connsiteX3" fmla="*/ 1579363 w 10464800"/>
                <a:gd name="connsiteY3" fmla="*/ 0 h 4334782"/>
                <a:gd name="connsiteX4" fmla="*/ 2323500 w 10464800"/>
                <a:gd name="connsiteY4" fmla="*/ 0 h 4334782"/>
                <a:gd name="connsiteX5" fmla="*/ 3067637 w 10464800"/>
                <a:gd name="connsiteY5" fmla="*/ 0 h 4334782"/>
                <a:gd name="connsiteX6" fmla="*/ 3450981 w 10464800"/>
                <a:gd name="connsiteY6" fmla="*/ 0 h 4334782"/>
                <a:gd name="connsiteX7" fmla="*/ 4195118 w 10464800"/>
                <a:gd name="connsiteY7" fmla="*/ 0 h 4334782"/>
                <a:gd name="connsiteX8" fmla="*/ 4939255 w 10464800"/>
                <a:gd name="connsiteY8" fmla="*/ 0 h 4334782"/>
                <a:gd name="connsiteX9" fmla="*/ 5683392 w 10464800"/>
                <a:gd name="connsiteY9" fmla="*/ 0 h 4334782"/>
                <a:gd name="connsiteX10" fmla="*/ 6427529 w 10464800"/>
                <a:gd name="connsiteY10" fmla="*/ 0 h 4334782"/>
                <a:gd name="connsiteX11" fmla="*/ 7171666 w 10464800"/>
                <a:gd name="connsiteY11" fmla="*/ 0 h 4334782"/>
                <a:gd name="connsiteX12" fmla="*/ 7645208 w 10464800"/>
                <a:gd name="connsiteY12" fmla="*/ 0 h 4334782"/>
                <a:gd name="connsiteX13" fmla="*/ 8208949 w 10464800"/>
                <a:gd name="connsiteY13" fmla="*/ 0 h 4334782"/>
                <a:gd name="connsiteX14" fmla="*/ 8862887 w 10464800"/>
                <a:gd name="connsiteY14" fmla="*/ 0 h 4334782"/>
                <a:gd name="connsiteX15" fmla="*/ 9742322 w 10464800"/>
                <a:gd name="connsiteY15" fmla="*/ 0 h 4334782"/>
                <a:gd name="connsiteX16" fmla="*/ 10464800 w 10464800"/>
                <a:gd name="connsiteY16" fmla="*/ 722478 h 4334782"/>
                <a:gd name="connsiteX17" fmla="*/ 10464800 w 10464800"/>
                <a:gd name="connsiteY17" fmla="*/ 1271545 h 4334782"/>
                <a:gd name="connsiteX18" fmla="*/ 10464800 w 10464800"/>
                <a:gd name="connsiteY18" fmla="*/ 1762815 h 4334782"/>
                <a:gd name="connsiteX19" fmla="*/ 10464800 w 10464800"/>
                <a:gd name="connsiteY19" fmla="*/ 2254086 h 4334782"/>
                <a:gd name="connsiteX20" fmla="*/ 10464800 w 10464800"/>
                <a:gd name="connsiteY20" fmla="*/ 2832051 h 4334782"/>
                <a:gd name="connsiteX21" fmla="*/ 10464800 w 10464800"/>
                <a:gd name="connsiteY21" fmla="*/ 3612304 h 4334782"/>
                <a:gd name="connsiteX22" fmla="*/ 9742322 w 10464800"/>
                <a:gd name="connsiteY22" fmla="*/ 4334782 h 4334782"/>
                <a:gd name="connsiteX23" fmla="*/ 9268780 w 10464800"/>
                <a:gd name="connsiteY23" fmla="*/ 4334782 h 4334782"/>
                <a:gd name="connsiteX24" fmla="*/ 8975635 w 10464800"/>
                <a:gd name="connsiteY24" fmla="*/ 4334782 h 4334782"/>
                <a:gd name="connsiteX25" fmla="*/ 8592292 w 10464800"/>
                <a:gd name="connsiteY25" fmla="*/ 4334782 h 4334782"/>
                <a:gd name="connsiteX26" fmla="*/ 8118750 w 10464800"/>
                <a:gd name="connsiteY26" fmla="*/ 4334782 h 4334782"/>
                <a:gd name="connsiteX27" fmla="*/ 7464811 w 10464800"/>
                <a:gd name="connsiteY27" fmla="*/ 4334782 h 4334782"/>
                <a:gd name="connsiteX28" fmla="*/ 6810873 w 10464800"/>
                <a:gd name="connsiteY28" fmla="*/ 4334782 h 4334782"/>
                <a:gd name="connsiteX29" fmla="*/ 6517728 w 10464800"/>
                <a:gd name="connsiteY29" fmla="*/ 4334782 h 4334782"/>
                <a:gd name="connsiteX30" fmla="*/ 5863789 w 10464800"/>
                <a:gd name="connsiteY30" fmla="*/ 4334782 h 4334782"/>
                <a:gd name="connsiteX31" fmla="*/ 5119652 w 10464800"/>
                <a:gd name="connsiteY31" fmla="*/ 4334782 h 4334782"/>
                <a:gd name="connsiteX32" fmla="*/ 4826507 w 10464800"/>
                <a:gd name="connsiteY32" fmla="*/ 4334782 h 4334782"/>
                <a:gd name="connsiteX33" fmla="*/ 4172568 w 10464800"/>
                <a:gd name="connsiteY33" fmla="*/ 4334782 h 4334782"/>
                <a:gd name="connsiteX34" fmla="*/ 3699027 w 10464800"/>
                <a:gd name="connsiteY34" fmla="*/ 4334782 h 4334782"/>
                <a:gd name="connsiteX35" fmla="*/ 3135286 w 10464800"/>
                <a:gd name="connsiteY35" fmla="*/ 4334782 h 4334782"/>
                <a:gd name="connsiteX36" fmla="*/ 2481348 w 10464800"/>
                <a:gd name="connsiteY36" fmla="*/ 4334782 h 4334782"/>
                <a:gd name="connsiteX37" fmla="*/ 1737210 w 10464800"/>
                <a:gd name="connsiteY37" fmla="*/ 4334782 h 4334782"/>
                <a:gd name="connsiteX38" fmla="*/ 722478 w 10464800"/>
                <a:gd name="connsiteY38" fmla="*/ 4334782 h 4334782"/>
                <a:gd name="connsiteX39" fmla="*/ 0 w 10464800"/>
                <a:gd name="connsiteY39" fmla="*/ 3612304 h 4334782"/>
                <a:gd name="connsiteX40" fmla="*/ 0 w 10464800"/>
                <a:gd name="connsiteY40" fmla="*/ 3092135 h 4334782"/>
                <a:gd name="connsiteX41" fmla="*/ 0 w 10464800"/>
                <a:gd name="connsiteY41" fmla="*/ 2485272 h 4334782"/>
                <a:gd name="connsiteX42" fmla="*/ 0 w 10464800"/>
                <a:gd name="connsiteY42" fmla="*/ 1994001 h 4334782"/>
                <a:gd name="connsiteX43" fmla="*/ 0 w 10464800"/>
                <a:gd name="connsiteY43" fmla="*/ 1502731 h 4334782"/>
                <a:gd name="connsiteX44" fmla="*/ 0 w 10464800"/>
                <a:gd name="connsiteY44" fmla="*/ 722478 h 4334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464800" h="4334782" extrusionOk="0">
                  <a:moveTo>
                    <a:pt x="0" y="722478"/>
                  </a:moveTo>
                  <a:cubicBezTo>
                    <a:pt x="75716" y="267253"/>
                    <a:pt x="329297" y="37062"/>
                    <a:pt x="722478" y="0"/>
                  </a:cubicBezTo>
                  <a:cubicBezTo>
                    <a:pt x="995096" y="-50765"/>
                    <a:pt x="1149182" y="4643"/>
                    <a:pt x="1286218" y="0"/>
                  </a:cubicBezTo>
                  <a:cubicBezTo>
                    <a:pt x="1423254" y="-4643"/>
                    <a:pt x="1472059" y="28483"/>
                    <a:pt x="1579363" y="0"/>
                  </a:cubicBezTo>
                  <a:cubicBezTo>
                    <a:pt x="1686668" y="-28483"/>
                    <a:pt x="2108467" y="16093"/>
                    <a:pt x="2323500" y="0"/>
                  </a:cubicBezTo>
                  <a:cubicBezTo>
                    <a:pt x="2538533" y="-16093"/>
                    <a:pt x="2807736" y="37926"/>
                    <a:pt x="3067637" y="0"/>
                  </a:cubicBezTo>
                  <a:cubicBezTo>
                    <a:pt x="3327538" y="-37926"/>
                    <a:pt x="3364727" y="7718"/>
                    <a:pt x="3450981" y="0"/>
                  </a:cubicBezTo>
                  <a:cubicBezTo>
                    <a:pt x="3537235" y="-7718"/>
                    <a:pt x="4014169" y="50842"/>
                    <a:pt x="4195118" y="0"/>
                  </a:cubicBezTo>
                  <a:cubicBezTo>
                    <a:pt x="4376067" y="-50842"/>
                    <a:pt x="4789105" y="80993"/>
                    <a:pt x="4939255" y="0"/>
                  </a:cubicBezTo>
                  <a:cubicBezTo>
                    <a:pt x="5089405" y="-80993"/>
                    <a:pt x="5489319" y="76900"/>
                    <a:pt x="5683392" y="0"/>
                  </a:cubicBezTo>
                  <a:cubicBezTo>
                    <a:pt x="5877465" y="-76900"/>
                    <a:pt x="6217188" y="81239"/>
                    <a:pt x="6427529" y="0"/>
                  </a:cubicBezTo>
                  <a:cubicBezTo>
                    <a:pt x="6637870" y="-81239"/>
                    <a:pt x="6893724" y="27366"/>
                    <a:pt x="7171666" y="0"/>
                  </a:cubicBezTo>
                  <a:cubicBezTo>
                    <a:pt x="7449608" y="-27366"/>
                    <a:pt x="7452696" y="22020"/>
                    <a:pt x="7645208" y="0"/>
                  </a:cubicBezTo>
                  <a:cubicBezTo>
                    <a:pt x="7837720" y="-22020"/>
                    <a:pt x="8037670" y="47222"/>
                    <a:pt x="8208949" y="0"/>
                  </a:cubicBezTo>
                  <a:cubicBezTo>
                    <a:pt x="8380228" y="-47222"/>
                    <a:pt x="8577086" y="41631"/>
                    <a:pt x="8862887" y="0"/>
                  </a:cubicBezTo>
                  <a:cubicBezTo>
                    <a:pt x="9148688" y="-41631"/>
                    <a:pt x="9490828" y="81038"/>
                    <a:pt x="9742322" y="0"/>
                  </a:cubicBezTo>
                  <a:cubicBezTo>
                    <a:pt x="10210826" y="51335"/>
                    <a:pt x="10529102" y="383329"/>
                    <a:pt x="10464800" y="722478"/>
                  </a:cubicBezTo>
                  <a:cubicBezTo>
                    <a:pt x="10487405" y="957624"/>
                    <a:pt x="10461188" y="1031188"/>
                    <a:pt x="10464800" y="1271545"/>
                  </a:cubicBezTo>
                  <a:cubicBezTo>
                    <a:pt x="10468412" y="1511902"/>
                    <a:pt x="10423625" y="1619686"/>
                    <a:pt x="10464800" y="1762815"/>
                  </a:cubicBezTo>
                  <a:cubicBezTo>
                    <a:pt x="10505975" y="1905944"/>
                    <a:pt x="10424242" y="2133508"/>
                    <a:pt x="10464800" y="2254086"/>
                  </a:cubicBezTo>
                  <a:cubicBezTo>
                    <a:pt x="10505358" y="2374664"/>
                    <a:pt x="10451862" y="2697721"/>
                    <a:pt x="10464800" y="2832051"/>
                  </a:cubicBezTo>
                  <a:cubicBezTo>
                    <a:pt x="10477738" y="2966382"/>
                    <a:pt x="10393171" y="3420977"/>
                    <a:pt x="10464800" y="3612304"/>
                  </a:cubicBezTo>
                  <a:cubicBezTo>
                    <a:pt x="10407047" y="4093313"/>
                    <a:pt x="10137751" y="4365531"/>
                    <a:pt x="9742322" y="4334782"/>
                  </a:cubicBezTo>
                  <a:cubicBezTo>
                    <a:pt x="9604793" y="4363309"/>
                    <a:pt x="9366245" y="4281002"/>
                    <a:pt x="9268780" y="4334782"/>
                  </a:cubicBezTo>
                  <a:cubicBezTo>
                    <a:pt x="9171315" y="4388562"/>
                    <a:pt x="9091038" y="4311543"/>
                    <a:pt x="8975635" y="4334782"/>
                  </a:cubicBezTo>
                  <a:cubicBezTo>
                    <a:pt x="8860232" y="4358021"/>
                    <a:pt x="8763853" y="4301328"/>
                    <a:pt x="8592292" y="4334782"/>
                  </a:cubicBezTo>
                  <a:cubicBezTo>
                    <a:pt x="8420731" y="4368236"/>
                    <a:pt x="8217579" y="4299335"/>
                    <a:pt x="8118750" y="4334782"/>
                  </a:cubicBezTo>
                  <a:cubicBezTo>
                    <a:pt x="8019921" y="4370229"/>
                    <a:pt x="7619200" y="4323478"/>
                    <a:pt x="7464811" y="4334782"/>
                  </a:cubicBezTo>
                  <a:cubicBezTo>
                    <a:pt x="7310422" y="4346086"/>
                    <a:pt x="7067645" y="4293650"/>
                    <a:pt x="6810873" y="4334782"/>
                  </a:cubicBezTo>
                  <a:cubicBezTo>
                    <a:pt x="6554101" y="4375914"/>
                    <a:pt x="6637046" y="4303770"/>
                    <a:pt x="6517728" y="4334782"/>
                  </a:cubicBezTo>
                  <a:cubicBezTo>
                    <a:pt x="6398410" y="4365794"/>
                    <a:pt x="6066161" y="4287879"/>
                    <a:pt x="5863789" y="4334782"/>
                  </a:cubicBezTo>
                  <a:cubicBezTo>
                    <a:pt x="5661417" y="4381685"/>
                    <a:pt x="5398702" y="4331092"/>
                    <a:pt x="5119652" y="4334782"/>
                  </a:cubicBezTo>
                  <a:cubicBezTo>
                    <a:pt x="4840602" y="4338472"/>
                    <a:pt x="4960795" y="4309769"/>
                    <a:pt x="4826507" y="4334782"/>
                  </a:cubicBezTo>
                  <a:cubicBezTo>
                    <a:pt x="4692220" y="4359795"/>
                    <a:pt x="4452325" y="4261668"/>
                    <a:pt x="4172568" y="4334782"/>
                  </a:cubicBezTo>
                  <a:cubicBezTo>
                    <a:pt x="3892811" y="4407896"/>
                    <a:pt x="3864230" y="4295492"/>
                    <a:pt x="3699027" y="4334782"/>
                  </a:cubicBezTo>
                  <a:cubicBezTo>
                    <a:pt x="3533824" y="4374072"/>
                    <a:pt x="3254741" y="4332159"/>
                    <a:pt x="3135286" y="4334782"/>
                  </a:cubicBezTo>
                  <a:cubicBezTo>
                    <a:pt x="3015831" y="4337405"/>
                    <a:pt x="2743143" y="4311833"/>
                    <a:pt x="2481348" y="4334782"/>
                  </a:cubicBezTo>
                  <a:cubicBezTo>
                    <a:pt x="2219553" y="4357731"/>
                    <a:pt x="2023259" y="4286852"/>
                    <a:pt x="1737210" y="4334782"/>
                  </a:cubicBezTo>
                  <a:cubicBezTo>
                    <a:pt x="1451161" y="4382712"/>
                    <a:pt x="1147435" y="4283206"/>
                    <a:pt x="722478" y="4334782"/>
                  </a:cubicBezTo>
                  <a:cubicBezTo>
                    <a:pt x="364094" y="4338897"/>
                    <a:pt x="-114028" y="3990579"/>
                    <a:pt x="0" y="3612304"/>
                  </a:cubicBezTo>
                  <a:cubicBezTo>
                    <a:pt x="-33120" y="3369357"/>
                    <a:pt x="23638" y="3241561"/>
                    <a:pt x="0" y="3092135"/>
                  </a:cubicBezTo>
                  <a:cubicBezTo>
                    <a:pt x="-23638" y="2942709"/>
                    <a:pt x="54194" y="2757925"/>
                    <a:pt x="0" y="2485272"/>
                  </a:cubicBezTo>
                  <a:cubicBezTo>
                    <a:pt x="-54194" y="2212619"/>
                    <a:pt x="23892" y="2095552"/>
                    <a:pt x="0" y="1994001"/>
                  </a:cubicBezTo>
                  <a:cubicBezTo>
                    <a:pt x="-23892" y="1892450"/>
                    <a:pt x="38123" y="1708467"/>
                    <a:pt x="0" y="1502731"/>
                  </a:cubicBezTo>
                  <a:cubicBezTo>
                    <a:pt x="-38123" y="1296995"/>
                    <a:pt x="36159" y="1108440"/>
                    <a:pt x="0" y="722478"/>
                  </a:cubicBezTo>
                  <a:close/>
                </a:path>
              </a:pathLst>
            </a:custGeom>
            <a:noFill/>
            <a:ln>
              <a:extLst>
                <a:ext uri="{C807C97D-BFC1-408E-A445-0C87EB9F89A2}">
                  <ask:lineSketchStyleProps xmlns:ask="http://schemas.microsoft.com/office/drawing/2018/sketchyshapes" sd="2345006334">
                    <a:prstGeom prst="round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pic>
        <p:nvPicPr>
          <p:cNvPr id="14" name="Imagen 4">
            <a:extLst>
              <a:ext uri="{FF2B5EF4-FFF2-40B4-BE49-F238E27FC236}">
                <a16:creationId xmlns:a16="http://schemas.microsoft.com/office/drawing/2014/main" id="{83870181-6A02-4BC9-A400-D2F7889EB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pic>
        <p:nvPicPr>
          <p:cNvPr id="16" name="Imagen 8">
            <a:extLst>
              <a:ext uri="{FF2B5EF4-FFF2-40B4-BE49-F238E27FC236}">
                <a16:creationId xmlns:a16="http://schemas.microsoft.com/office/drawing/2014/main" id="{A5C612B4-6208-4114-ABF9-37AD3AEE523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A8494A1A-1D2B-4F9F-B025-68CB7B4B4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510" y="1676122"/>
            <a:ext cx="9706050" cy="617486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el-GR" sz="3200" b="1" dirty="0"/>
              <a:t>Ετήσια Διαδικασία Ανακάλυψης και Ενίσχυσης της Καινοτομίας </a:t>
            </a:r>
          </a:p>
        </p:txBody>
      </p:sp>
      <p:pic>
        <p:nvPicPr>
          <p:cNvPr id="19" name="Εικόνα 18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D1880512-BCAC-442B-817A-353E62609F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803" y="102554"/>
            <a:ext cx="1909916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7725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757</Words>
  <Application>Microsoft Office PowerPoint</Application>
  <PresentationFormat>Ευρεία οθόνη</PresentationFormat>
  <Paragraphs>147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Wingdings</vt:lpstr>
      <vt:lpstr>Tema de Office</vt:lpstr>
      <vt:lpstr>   INTECMED- Γενική Παρουσίαση Έργου</vt:lpstr>
      <vt:lpstr>Ταυτότητα Έργου</vt:lpstr>
      <vt:lpstr>Εταιρικό Σχήμα </vt:lpstr>
      <vt:lpstr>INTECMED-η  Πρόκληση</vt:lpstr>
      <vt:lpstr>Το αντικείμενο του INTECMED </vt:lpstr>
      <vt:lpstr>Ομάδες Στόχος  INTECMED</vt:lpstr>
      <vt:lpstr>Μεθοδολογία: Business Ready Innovation Mechanism</vt:lpstr>
      <vt:lpstr>BRIM Εργαλεία </vt:lpstr>
      <vt:lpstr>Ετήσια Διαδικασία Ανακάλυψης και Ενίσχυσης της Καινοτομίας </vt:lpstr>
      <vt:lpstr>Παρουσίαση του PowerPoint</vt:lpstr>
      <vt:lpstr>BRIM-Μεθοδολογία επίτευξης ΑΠΟΤΕΛΕΣΜΑΤΩΝ </vt:lpstr>
      <vt:lpstr>Αναμενόμενα αποτελέσματα</vt:lpstr>
      <vt:lpstr>Παρουσίαση του PowerPoint</vt:lpstr>
    </vt:vector>
  </TitlesOfParts>
  <Company>SCCM01WPV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Titte</dc:title>
  <dc:creator>Diana Truyol</dc:creator>
  <cp:lastModifiedBy>user1</cp:lastModifiedBy>
  <cp:revision>112</cp:revision>
  <dcterms:created xsi:type="dcterms:W3CDTF">2021-11-11T11:19:31Z</dcterms:created>
  <dcterms:modified xsi:type="dcterms:W3CDTF">2022-02-04T12:24:59Z</dcterms:modified>
</cp:coreProperties>
</file>