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sldIdLst>
    <p:sldId id="256" r:id="rId6"/>
    <p:sldId id="280" r:id="rId7"/>
    <p:sldId id="292" r:id="rId8"/>
    <p:sldId id="294" r:id="rId9"/>
    <p:sldId id="293" r:id="rId10"/>
    <p:sldId id="282" r:id="rId11"/>
    <p:sldId id="278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DDBE3B-0FA3-6561-E7E8-137E4ED17D67}" name="socialab 1" initials="s1" userId="S::socialab1@socialablicense1.onmicrosoft.com::312c09ca-0bdf-4d26-91dc-d0408671951b" providerId="AD"/>
  <p188:author id="{73701E74-B728-24A8-9F19-01167E1E6195}" name="user1" initials="u" userId="S::user1@monogramcorp.com::fe72dfbe-fa46-43ab-92fb-168c16a574e3" providerId="AD"/>
  <p188:author id="{0861FEA3-4F8D-0982-38C1-7AF67ABEBD31}" name="Katerina Liasidi" initials="KL" userId="S::k.liasidi@titanmaterials.com::edac080b-92c2-4873-9037-f4bbfe529e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BA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50"/>
  </p:normalViewPr>
  <p:slideViewPr>
    <p:cSldViewPr snapToGrid="0">
      <p:cViewPr varScale="1">
        <p:scale>
          <a:sx n="51" d="100"/>
          <a:sy n="51" d="100"/>
        </p:scale>
        <p:origin x="322" y="29"/>
      </p:cViewPr>
      <p:guideLst>
        <p:guide orient="horz" pos="2160"/>
        <p:guide pos="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A624-B7BD-B545-6C9A-143F2735E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5632F-1098-80F2-B6DC-9F689BE49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DC65-E8AB-E356-DBBE-266B8E1E4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D22E-D8FB-304E-8777-BF854D943888}" type="datetimeFigureOut">
              <a:rPr lang="en-GR" smtClean="0"/>
              <a:t>03/11/2026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43AC4-D640-BFD1-B14D-0B720D8C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CEE47-DF5E-84CB-A90B-3E595D8B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6E56-9381-0C46-9CB4-A4D87572F7E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02273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9C86E-D209-6192-CD35-A928D771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296F7-26F4-DB87-169D-0A7FC2E6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42C3D-5AD7-CD0C-01A0-DCD9ADBD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D22E-D8FB-304E-8777-BF854D943888}" type="datetimeFigureOut">
              <a:rPr lang="en-GR" smtClean="0"/>
              <a:t>03/11/2026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7E363-74F7-D554-9A19-0294EA685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6BBD-175A-76F7-0E03-91949730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6E56-9381-0C46-9CB4-A4D87572F7E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7231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48C3-5EE4-8498-FA69-D7D610A5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93DE0-5528-A56C-C77D-B0868FD09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E0F9B-DA0C-C1B0-3EEF-8C700932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D22E-D8FB-304E-8777-BF854D943888}" type="datetimeFigureOut">
              <a:rPr lang="en-GR" smtClean="0"/>
              <a:t>03/11/2026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1B617-F87D-48D7-449B-F563AFD17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2B0B4-FEE5-AED4-405D-80F16DBF9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6E56-9381-0C46-9CB4-A4D87572F7E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22961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68B4B-1E95-0566-494B-CA338D6BF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9636B-C991-E3B2-0DBD-8E9BB2D44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7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B7086-D68A-BCD3-B2C8-BEAFB4C37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7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3BE86-7F3A-8C43-6D49-A51A2486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D22E-D8FB-304E-8777-BF854D943888}" type="datetimeFigureOut">
              <a:rPr lang="en-GR" smtClean="0"/>
              <a:t>03/11/2026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A3610-F972-FAB5-A51B-17AD4AAFB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5B4D6-0CF4-CE4D-A051-139B712B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6E56-9381-0C46-9CB4-A4D87572F7E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12352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48EDF-790B-EF9A-2441-7DECE8CA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FF119-E15C-F8D7-3A09-EAF92797E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225EF-3B9D-8CCB-289B-F720FEBFB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1A23F-4533-1910-73C9-19D8A3E4A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A0F40-7AAF-A05F-9631-1A77AC583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B6AFED-73EC-EDDA-4984-6808411F2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D22E-D8FB-304E-8777-BF854D943888}" type="datetimeFigureOut">
              <a:rPr lang="en-GR" smtClean="0"/>
              <a:t>03/11/2026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3CCD23-174C-FC9B-A455-A0EBE6DEA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5CE26D-0448-BF04-A36B-3BD4063D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6E56-9381-0C46-9CB4-A4D87572F7E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37641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9B00-BD23-845D-79B5-7FE315E40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0123C6-81D5-5C09-0758-EDA2714BF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D22E-D8FB-304E-8777-BF854D943888}" type="datetimeFigureOut">
              <a:rPr lang="en-GR" smtClean="0"/>
              <a:t>03/11/2026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3092D-CE27-A959-8B71-86DB8E93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B58CF-106A-C543-D5E1-E05F5257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6E56-9381-0C46-9CB4-A4D87572F7E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92549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E19051-6BC8-1C71-0CDB-514E8DE6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D22E-D8FB-304E-8777-BF854D943888}" type="datetimeFigureOut">
              <a:rPr lang="en-GR" smtClean="0"/>
              <a:t>03/11/2026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DFE6F-4BAD-17B8-62C9-459DAD0D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C5921-16A4-88E6-7F44-7621D120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6E56-9381-0C46-9CB4-A4D87572F7E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06766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CEC2D-EB80-82AA-0045-D5D71DC3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ED1B7-1DF8-A65A-5B68-ECA04045F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C43B3-F39C-F980-9A52-DA7E11767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5D84D-3397-7EE3-53F8-BDD71EF55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D22E-D8FB-304E-8777-BF854D943888}" type="datetimeFigureOut">
              <a:rPr lang="en-GR" smtClean="0"/>
              <a:t>03/11/2026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8D62D-05B5-1B97-FCF1-F6F851F40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5E9DD-795E-1718-E4CE-299F60D9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6E56-9381-0C46-9CB4-A4D87572F7E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6578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95D88E-DB37-3D44-8DC6-65A039C3A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D22E-D8FB-304E-8777-BF854D943888}" type="datetimeFigureOut">
              <a:rPr lang="en-GR" smtClean="0"/>
              <a:t>03/11/2026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7B680-A73A-A844-8F9C-1141E96A5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005B5-E876-6443-9D88-C2C3594E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6E56-9381-0C46-9CB4-A4D87572F7E7}" type="slidenum">
              <a:rPr lang="en-GR" smtClean="0"/>
              <a:t>‹#›</a:t>
            </a:fld>
            <a:endParaRPr lang="en-G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45274C-4F04-E34D-8FB0-F20A1F0079CE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8321809" y="283500"/>
            <a:ext cx="9720000" cy="9720000"/>
          </a:xfrm>
          <a:ln w="38100">
            <a:solidFill>
              <a:schemeClr val="tx1"/>
            </a:solidFill>
          </a:ln>
        </p:spPr>
        <p:txBody>
          <a:bodyPr/>
          <a:lstStyle/>
          <a:p>
            <a:endParaRPr lang="en-GR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E45737B-317B-5442-889B-A00FEC4CE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191" y="2079098"/>
            <a:ext cx="7769096" cy="704612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GR" sz="30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34ED65-D9D7-E743-868C-A67661B4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91" y="191690"/>
            <a:ext cx="7769096" cy="1559805"/>
          </a:xfrm>
        </p:spPr>
        <p:txBody>
          <a:bodyPr anchor="b"/>
          <a:lstStyle>
            <a:lvl1pPr>
              <a:defRPr sz="4800"/>
            </a:lvl1pPr>
          </a:lstStyle>
          <a:p>
            <a:endParaRPr lang="en-GR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344C835-006E-7B48-A8E9-63376B65DAB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46190" y="9262796"/>
            <a:ext cx="7769096" cy="819417"/>
          </a:xfrm>
        </p:spPr>
        <p:txBody>
          <a:bodyPr/>
          <a:lstStyle>
            <a:lvl1pPr>
              <a:buNone/>
              <a:defRPr sz="2100" i="1"/>
            </a:lvl1pPr>
          </a:lstStyle>
          <a:p>
            <a:endParaRPr lang="en-GR" sz="3000"/>
          </a:p>
        </p:txBody>
      </p:sp>
    </p:spTree>
    <p:extLst>
      <p:ext uri="{BB962C8B-B14F-4D97-AF65-F5344CB8AC3E}">
        <p14:creationId xmlns:p14="http://schemas.microsoft.com/office/powerpoint/2010/main" val="3215701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95D88E-DB37-3D44-8DC6-65A039C3A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D22E-D8FB-304E-8777-BF854D943888}" type="datetimeFigureOut">
              <a:rPr lang="en-GR" smtClean="0"/>
              <a:t>03/11/2026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7B680-A73A-A844-8F9C-1141E96A5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005B5-E876-6443-9D88-C2C3594E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6E56-9381-0C46-9CB4-A4D87572F7E7}" type="slidenum">
              <a:rPr lang="en-GR" smtClean="0"/>
              <a:t>‹#›</a:t>
            </a:fld>
            <a:endParaRPr lang="en-G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45274C-4F04-E34D-8FB0-F20A1F0079CE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240207" y="4029066"/>
            <a:ext cx="4247072" cy="4247072"/>
          </a:xfrm>
          <a:ln w="38100">
            <a:solidFill>
              <a:schemeClr val="tx1"/>
            </a:solidFill>
          </a:ln>
        </p:spPr>
        <p:txBody>
          <a:bodyPr/>
          <a:lstStyle/>
          <a:p>
            <a:endParaRPr lang="en-GR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E45737B-317B-5442-889B-A00FEC4CE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191" y="2079098"/>
            <a:ext cx="17880021" cy="137355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GR" sz="30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34ED65-D9D7-E743-868C-A67661B4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91" y="191690"/>
            <a:ext cx="7769096" cy="1559805"/>
          </a:xfrm>
        </p:spPr>
        <p:txBody>
          <a:bodyPr anchor="b"/>
          <a:lstStyle>
            <a:lvl1pPr>
              <a:defRPr sz="4800"/>
            </a:lvl1pPr>
          </a:lstStyle>
          <a:p>
            <a:endParaRPr lang="en-GR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344C835-006E-7B48-A8E9-63376B65DAB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46190" y="9262796"/>
            <a:ext cx="7769096" cy="819417"/>
          </a:xfrm>
        </p:spPr>
        <p:txBody>
          <a:bodyPr/>
          <a:lstStyle>
            <a:lvl1pPr>
              <a:buNone/>
              <a:defRPr sz="2100" i="1"/>
            </a:lvl1pPr>
          </a:lstStyle>
          <a:p>
            <a:endParaRPr lang="en-GR" sz="300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280D2D-7212-1045-E6B9-63D89C0E9359}"/>
              </a:ext>
            </a:extLst>
          </p:cNvPr>
          <p:cNvSpPr>
            <a:spLocks noGrp="1" noChangeAspect="1"/>
          </p:cNvSpPr>
          <p:nvPr>
            <p:ph idx="14"/>
          </p:nvPr>
        </p:nvSpPr>
        <p:spPr>
          <a:xfrm>
            <a:off x="4786519" y="4029066"/>
            <a:ext cx="4247072" cy="4247072"/>
          </a:xfrm>
          <a:ln w="38100">
            <a:solidFill>
              <a:schemeClr val="tx1"/>
            </a:solidFill>
          </a:ln>
        </p:spPr>
        <p:txBody>
          <a:bodyPr/>
          <a:lstStyle/>
          <a:p>
            <a:endParaRPr lang="en-GR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806AB1-A73E-5064-18F1-1238635D4D3E}"/>
              </a:ext>
            </a:extLst>
          </p:cNvPr>
          <p:cNvSpPr>
            <a:spLocks noGrp="1" noChangeAspect="1"/>
          </p:cNvSpPr>
          <p:nvPr>
            <p:ph idx="15"/>
          </p:nvPr>
        </p:nvSpPr>
        <p:spPr>
          <a:xfrm>
            <a:off x="9332830" y="4029065"/>
            <a:ext cx="4247072" cy="4247072"/>
          </a:xfrm>
          <a:ln w="38100">
            <a:solidFill>
              <a:schemeClr val="tx1"/>
            </a:solidFill>
          </a:ln>
        </p:spPr>
        <p:txBody>
          <a:bodyPr/>
          <a:lstStyle/>
          <a:p>
            <a:endParaRPr lang="en-G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3E29A6-9DFB-6240-5F12-501A9B5ECE58}"/>
              </a:ext>
            </a:extLst>
          </p:cNvPr>
          <p:cNvSpPr>
            <a:spLocks noGrp="1" noChangeAspect="1"/>
          </p:cNvSpPr>
          <p:nvPr>
            <p:ph idx="16"/>
          </p:nvPr>
        </p:nvSpPr>
        <p:spPr>
          <a:xfrm>
            <a:off x="13879141" y="4029065"/>
            <a:ext cx="4247072" cy="4247072"/>
          </a:xfrm>
          <a:ln w="38100">
            <a:solidFill>
              <a:schemeClr val="tx1"/>
            </a:solidFill>
          </a:ln>
        </p:spPr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04710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7DC3-89D9-1D93-817C-AB1B1E5A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FFC2B-71DC-AEA9-B38A-8F7C8E33D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91D24-0228-8750-C11B-EA2DBC743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578B3-DE2E-4287-BF25-783F1C56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D22E-D8FB-304E-8777-BF854D943888}" type="datetimeFigureOut">
              <a:rPr lang="en-GR" smtClean="0"/>
              <a:t>03/11/2026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43D3D-7231-4E8F-AA16-F754B6D0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7605A-880D-043C-9E08-661E442A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6E56-9381-0C46-9CB4-A4D87572F7E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61497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8933-83B5-7251-B842-4D06EB5BE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EE0BE-D7A2-22B1-17E3-ABCED0FB7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2FECB-DA6F-9037-226B-9980248D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D22E-D8FB-304E-8777-BF854D943888}" type="datetimeFigureOut">
              <a:rPr lang="en-GR" smtClean="0"/>
              <a:t>03/11/2026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1E912-CDA9-8E74-2927-49F841FE3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FAA5D-3E7D-AE43-9375-1E8E040A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6E56-9381-0C46-9CB4-A4D87572F7E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25561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0BE6E9-AA66-0643-7A31-EA230991B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7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96071-9FD3-1F8D-33A0-58DC6116F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7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89392-7419-142B-6FA0-0AD86506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D22E-D8FB-304E-8777-BF854D943888}" type="datetimeFigureOut">
              <a:rPr lang="en-GR" smtClean="0"/>
              <a:t>03/11/2026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E3066-F6A6-99FD-D27F-01A85482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ABC8D-B919-FE3C-ECF6-1069CB81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26E56-9381-0C46-9CB4-A4D87572F7E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4645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FA394A-6BE6-37C9-347A-5CA01865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BC8F7-59CA-FFEA-1D0E-0317BE656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7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11248-296F-547B-C9E7-903C6DE02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8D22E-D8FB-304E-8777-BF854D943888}" type="datetimeFigureOut">
              <a:rPr lang="en-GR" smtClean="0"/>
              <a:t>03/11/2026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544C-045A-F4DA-7E21-B1E220F5B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28D7E-98FB-0E04-CB7C-5B59BC503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26E56-9381-0C46-9CB4-A4D87572F7E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8227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regeneration.gr/regen-academy/regeneration-academy-full-stack-development-using-net-angular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regeneration.gr/regen-academy/regeneration-academy-full-stack-development-using-net-angular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regeneration.gr/regen-academy/regeneration-academy-full-stack-development-using-net-angular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B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9245BEF-5DF5-8E2F-774A-C12CD9A90CF9}"/>
              </a:ext>
            </a:extLst>
          </p:cNvPr>
          <p:cNvSpPr txBox="1"/>
          <p:nvPr/>
        </p:nvSpPr>
        <p:spPr>
          <a:xfrm>
            <a:off x="1154242" y="2573072"/>
            <a:ext cx="161893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FFFF"/>
                </a:solidFill>
              </a:rPr>
              <a:t>ReGeneration</a:t>
            </a:r>
            <a:r>
              <a:rPr lang="en-US" sz="8000" b="1" dirty="0">
                <a:solidFill>
                  <a:srgbClr val="FFFFFF"/>
                </a:solidFill>
              </a:rPr>
              <a:t> Academy </a:t>
            </a:r>
          </a:p>
          <a:p>
            <a:pPr algn="ctr"/>
            <a:r>
              <a:rPr lang="en-US" sz="8000" b="1" dirty="0">
                <a:solidFill>
                  <a:srgbClr val="FFFFFF"/>
                </a:solidFill>
              </a:rPr>
              <a:t>Full </a:t>
            </a:r>
            <a:r>
              <a:rPr lang="en-US" sz="8000" b="1">
                <a:solidFill>
                  <a:srgbClr val="FFFFFF"/>
                </a:solidFill>
              </a:rPr>
              <a:t>Stack Developer</a:t>
            </a:r>
          </a:p>
          <a:p>
            <a:pPr algn="ctr"/>
            <a:r>
              <a:rPr lang="en-US" sz="8000" b="1">
                <a:solidFill>
                  <a:srgbClr val="FFFFFF"/>
                </a:solidFill>
              </a:rPr>
              <a:t>Social </a:t>
            </a:r>
            <a:r>
              <a:rPr lang="en-US" sz="8000" b="1" dirty="0">
                <a:solidFill>
                  <a:srgbClr val="FFFFFF"/>
                </a:solidFill>
              </a:rPr>
              <a:t>Media Toolkit</a:t>
            </a:r>
            <a:endParaRPr lang="en-GR" sz="80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BF2453C8-3DC1-172E-73EF-3EF1EA42E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642" y="6957148"/>
            <a:ext cx="9265605" cy="521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1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122CE-C1D1-359D-5AC7-73343DB7D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44E75C-72AF-D4C2-001C-8FB55EFF3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" y="0"/>
            <a:ext cx="1828059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9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BA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664C8D-BCCE-B143-2145-591EB19F8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D9BB7A-DBF2-54F9-8B20-6E9C29186096}"/>
              </a:ext>
            </a:extLst>
          </p:cNvPr>
          <p:cNvSpPr txBox="1"/>
          <p:nvPr/>
        </p:nvSpPr>
        <p:spPr>
          <a:xfrm>
            <a:off x="475084" y="43154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Instagram/ Facebook</a:t>
            </a:r>
            <a:endParaRPr lang="en-GR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1F3BD-038E-9398-7FB4-2019100C0862}"/>
              </a:ext>
            </a:extLst>
          </p:cNvPr>
          <p:cNvSpPr txBox="1"/>
          <p:nvPr/>
        </p:nvSpPr>
        <p:spPr>
          <a:xfrm>
            <a:off x="357836" y="1741019"/>
            <a:ext cx="10650118" cy="7863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</a:rPr>
              <a:t>Copy out of post: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Ευκαιρία για όσους θέλουν να μπουν δυναμικά στον χώρο της τεχνολογίας </a:t>
            </a:r>
            <a:r>
              <a:rPr lang="en-US" sz="2400" dirty="0">
                <a:solidFill>
                  <a:schemeClr val="bg1"/>
                </a:solidFill>
              </a:rPr>
              <a:t>💻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Το </a:t>
            </a:r>
            <a:r>
              <a:rPr lang="en-US" sz="2400" dirty="0" err="1">
                <a:solidFill>
                  <a:schemeClr val="bg1"/>
                </a:solidFill>
              </a:rPr>
              <a:t>ReGeneration</a:t>
            </a:r>
            <a:r>
              <a:rPr lang="en-US" sz="2400" dirty="0">
                <a:solidFill>
                  <a:schemeClr val="bg1"/>
                </a:solidFill>
              </a:rPr>
              <a:t> Academy </a:t>
            </a:r>
            <a:r>
              <a:rPr lang="el-GR" sz="2400" dirty="0">
                <a:solidFill>
                  <a:schemeClr val="bg1"/>
                </a:solidFill>
              </a:rPr>
              <a:t>παρουσιάζει το πρόγραμμα </a:t>
            </a:r>
            <a:r>
              <a:rPr lang="en-US" sz="2400" dirty="0">
                <a:solidFill>
                  <a:schemeClr val="bg1"/>
                </a:solidFill>
              </a:rPr>
              <a:t>Full Stack Development (.NET &amp; Angular), powered by </a:t>
            </a:r>
            <a:r>
              <a:rPr lang="en-US" sz="2400" dirty="0" err="1">
                <a:solidFill>
                  <a:schemeClr val="bg1"/>
                </a:solidFill>
              </a:rPr>
              <a:t>Bluedot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και </a:t>
            </a:r>
            <a:r>
              <a:rPr lang="en-US" sz="2400" dirty="0">
                <a:solidFill>
                  <a:schemeClr val="bg1"/>
                </a:solidFill>
              </a:rPr>
              <a:t>Tactical Edge Technologies: </a:t>
            </a:r>
            <a:r>
              <a:rPr lang="el-GR" sz="2400" dirty="0">
                <a:solidFill>
                  <a:schemeClr val="bg1"/>
                </a:solidFill>
              </a:rPr>
              <a:t>δύο εταιρείες που έχουν διακριθεί ως </a:t>
            </a:r>
            <a:r>
              <a:rPr lang="en-US" sz="2400" dirty="0">
                <a:solidFill>
                  <a:schemeClr val="bg1"/>
                </a:solidFill>
              </a:rPr>
              <a:t>Great Place to Work.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Ένα εντατικό πρόγραμμα για νέους και νέες που θέλουν να αποκτήσουν πρακτικές γνώσεις σε </a:t>
            </a:r>
            <a:r>
              <a:rPr lang="en-US" sz="2400" dirty="0">
                <a:solidFill>
                  <a:schemeClr val="bg1"/>
                </a:solidFill>
              </a:rPr>
              <a:t>backend </a:t>
            </a:r>
            <a:r>
              <a:rPr lang="el-GR" sz="2400" dirty="0">
                <a:solidFill>
                  <a:schemeClr val="bg1"/>
                </a:solidFill>
              </a:rPr>
              <a:t>και </a:t>
            </a:r>
            <a:r>
              <a:rPr lang="en-US" sz="2400" dirty="0">
                <a:solidFill>
                  <a:schemeClr val="bg1"/>
                </a:solidFill>
              </a:rPr>
              <a:t>frontend </a:t>
            </a:r>
            <a:r>
              <a:rPr lang="el-GR" sz="2400" dirty="0">
                <a:solidFill>
                  <a:schemeClr val="bg1"/>
                </a:solidFill>
              </a:rPr>
              <a:t>τεχνολογίες και να χτίσουν τα πρώτα τους βήματα σε ρόλους όπως </a:t>
            </a:r>
            <a:r>
              <a:rPr lang="en-US" sz="2400" dirty="0">
                <a:solidFill>
                  <a:schemeClr val="bg1"/>
                </a:solidFill>
              </a:rPr>
              <a:t>Full Stack Developer, .NET Developer, Angular Developer </a:t>
            </a:r>
            <a:r>
              <a:rPr lang="el-GR" sz="2400" dirty="0">
                <a:solidFill>
                  <a:schemeClr val="bg1"/>
                </a:solidFill>
              </a:rPr>
              <a:t>και </a:t>
            </a:r>
            <a:r>
              <a:rPr lang="en-US" sz="2400" dirty="0">
                <a:solidFill>
                  <a:schemeClr val="bg1"/>
                </a:solidFill>
              </a:rPr>
              <a:t>Software Engineer.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📅 </a:t>
            </a:r>
            <a:r>
              <a:rPr lang="el-GR" sz="2400" dirty="0">
                <a:solidFill>
                  <a:schemeClr val="bg1"/>
                </a:solidFill>
              </a:rPr>
              <a:t>Προθεσμία αιτήσεων: 27/03</a:t>
            </a:r>
            <a:endParaRPr lang="en-US" sz="2400" dirty="0">
              <a:solidFill>
                <a:schemeClr val="bg1"/>
              </a:solidFill>
            </a:endParaRPr>
          </a:p>
          <a:p>
            <a:br>
              <a:rPr lang="el-GR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👉 </a:t>
            </a:r>
            <a:r>
              <a:rPr lang="el-GR" sz="2400" dirty="0">
                <a:solidFill>
                  <a:schemeClr val="bg1"/>
                </a:solidFill>
              </a:rPr>
              <a:t>Περισσότερες πληροφορίες στο </a:t>
            </a:r>
            <a:r>
              <a:rPr lang="en-US" sz="2400" dirty="0">
                <a:solidFill>
                  <a:schemeClr val="bg1"/>
                </a:solidFill>
              </a:rPr>
              <a:t>link: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l-GR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https://www.regeneration.gr/regen-academy/regeneration-academy-full-stack-development-using-net-angular/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#ReGenerationGR #ReGenAcademy #FullStackDevelopment #TechCareers #CareerOpportunities #GreatPlacetoWork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CDAE5-7DE1-8DCF-B5EC-9DA0D1788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2" y="1741019"/>
            <a:ext cx="6804962" cy="68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7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BA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9FC321-73CA-AA44-C085-D9BB47538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9DBB98-21F9-8803-C4B9-AC6E92036C59}"/>
              </a:ext>
            </a:extLst>
          </p:cNvPr>
          <p:cNvSpPr txBox="1"/>
          <p:nvPr/>
        </p:nvSpPr>
        <p:spPr>
          <a:xfrm>
            <a:off x="475084" y="43154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Instagram/ Facebook</a:t>
            </a:r>
            <a:endParaRPr lang="en-GR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89F82F-D67E-AFCF-F7D9-5B0D6E1E9DDF}"/>
              </a:ext>
            </a:extLst>
          </p:cNvPr>
          <p:cNvSpPr txBox="1"/>
          <p:nvPr/>
        </p:nvSpPr>
        <p:spPr>
          <a:xfrm>
            <a:off x="357836" y="1741019"/>
            <a:ext cx="10650118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Πιο σύντομη </a:t>
            </a:r>
            <a:r>
              <a:rPr lang="el-GR" sz="2800" b="1" dirty="0" err="1">
                <a:solidFill>
                  <a:schemeClr val="bg1"/>
                </a:solidFill>
              </a:rPr>
              <a:t>version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l-GR" sz="2800" dirty="0">
                <a:solidFill>
                  <a:schemeClr val="bg1"/>
                </a:solidFill>
              </a:rPr>
              <a:t>Θέλεις να χτίσεις την καριέρα σου πάνω στο </a:t>
            </a:r>
            <a:r>
              <a:rPr lang="en-US" sz="2800" dirty="0">
                <a:solidFill>
                  <a:schemeClr val="bg1"/>
                </a:solidFill>
              </a:rPr>
              <a:t>software development</a:t>
            </a:r>
            <a:r>
              <a:rPr lang="el-GR" sz="2800" dirty="0">
                <a:solidFill>
                  <a:schemeClr val="bg1"/>
                </a:solidFill>
              </a:rPr>
              <a:t>; 💻</a:t>
            </a:r>
          </a:p>
          <a:p>
            <a:endParaRPr lang="el-GR" sz="2800" dirty="0">
              <a:solidFill>
                <a:schemeClr val="bg1"/>
              </a:solidFill>
            </a:endParaRPr>
          </a:p>
          <a:p>
            <a:r>
              <a:rPr lang="el-GR" sz="2800" dirty="0">
                <a:solidFill>
                  <a:schemeClr val="bg1"/>
                </a:solidFill>
              </a:rPr>
              <a:t>Το </a:t>
            </a:r>
            <a:r>
              <a:rPr lang="el-GR" sz="2800" dirty="0" err="1">
                <a:solidFill>
                  <a:schemeClr val="bg1"/>
                </a:solidFill>
              </a:rPr>
              <a:t>ReGeneration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l-GR" sz="2800" dirty="0" err="1">
                <a:solidFill>
                  <a:schemeClr val="bg1"/>
                </a:solidFill>
              </a:rPr>
              <a:t>Academy</a:t>
            </a:r>
            <a:r>
              <a:rPr lang="el-GR" sz="2800" dirty="0">
                <a:solidFill>
                  <a:schemeClr val="bg1"/>
                </a:solidFill>
              </a:rPr>
              <a:t> φέρνει το πρόγραμμα </a:t>
            </a:r>
            <a:r>
              <a:rPr lang="el-GR" sz="2800" dirty="0" err="1">
                <a:solidFill>
                  <a:schemeClr val="bg1"/>
                </a:solidFill>
              </a:rPr>
              <a:t>Full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l-GR" sz="2800" dirty="0" err="1">
                <a:solidFill>
                  <a:schemeClr val="bg1"/>
                </a:solidFill>
              </a:rPr>
              <a:t>Stack</a:t>
            </a:r>
            <a:r>
              <a:rPr lang="el-GR" sz="2800" dirty="0">
                <a:solidFill>
                  <a:schemeClr val="bg1"/>
                </a:solidFill>
              </a:rPr>
              <a:t> Development (.NET &amp; </a:t>
            </a:r>
            <a:r>
              <a:rPr lang="el-GR" sz="2800" dirty="0" err="1">
                <a:solidFill>
                  <a:schemeClr val="bg1"/>
                </a:solidFill>
              </a:rPr>
              <a:t>Angular</a:t>
            </a:r>
            <a:r>
              <a:rPr lang="el-GR" sz="2800" dirty="0">
                <a:solidFill>
                  <a:schemeClr val="bg1"/>
                </a:solidFill>
              </a:rPr>
              <a:t>), </a:t>
            </a:r>
            <a:r>
              <a:rPr lang="el-GR" sz="2800" dirty="0" err="1">
                <a:solidFill>
                  <a:schemeClr val="bg1"/>
                </a:solidFill>
              </a:rPr>
              <a:t>powered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l-GR" sz="2800" dirty="0" err="1">
                <a:solidFill>
                  <a:schemeClr val="bg1"/>
                </a:solidFill>
              </a:rPr>
              <a:t>by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l-GR" sz="2800" dirty="0" err="1">
                <a:solidFill>
                  <a:schemeClr val="bg1"/>
                </a:solidFill>
              </a:rPr>
              <a:t>Bluedot</a:t>
            </a:r>
            <a:r>
              <a:rPr lang="el-GR" sz="2800" dirty="0">
                <a:solidFill>
                  <a:schemeClr val="bg1"/>
                </a:solidFill>
              </a:rPr>
              <a:t> και </a:t>
            </a:r>
            <a:r>
              <a:rPr lang="el-GR" sz="2800" dirty="0" err="1">
                <a:solidFill>
                  <a:schemeClr val="bg1"/>
                </a:solidFill>
              </a:rPr>
              <a:t>Tactical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l-GR" sz="2800" dirty="0" err="1">
                <a:solidFill>
                  <a:schemeClr val="bg1"/>
                </a:solidFill>
              </a:rPr>
              <a:t>Edge</a:t>
            </a:r>
            <a:r>
              <a:rPr lang="el-GR" sz="2800" dirty="0">
                <a:solidFill>
                  <a:schemeClr val="bg1"/>
                </a:solidFill>
              </a:rPr>
              <a:t> Τ</a:t>
            </a:r>
            <a:r>
              <a:rPr lang="en-US" sz="2800" dirty="0" err="1">
                <a:solidFill>
                  <a:schemeClr val="bg1"/>
                </a:solidFill>
              </a:rPr>
              <a:t>echnologies</a:t>
            </a:r>
            <a:r>
              <a:rPr lang="el-GR" sz="2800" dirty="0">
                <a:solidFill>
                  <a:schemeClr val="bg1"/>
                </a:solidFill>
              </a:rPr>
              <a:t>, δύο </a:t>
            </a:r>
            <a:r>
              <a:rPr lang="el-GR" sz="2800" dirty="0" err="1">
                <a:solidFill>
                  <a:schemeClr val="bg1"/>
                </a:solidFill>
              </a:rPr>
              <a:t>Great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l-GR" sz="2800" dirty="0" err="1">
                <a:solidFill>
                  <a:schemeClr val="bg1"/>
                </a:solidFill>
              </a:rPr>
              <a:t>Place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l-GR" sz="2800" dirty="0" err="1">
                <a:solidFill>
                  <a:schemeClr val="bg1"/>
                </a:solidFill>
              </a:rPr>
              <a:t>to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l-GR" sz="2800" dirty="0" err="1">
                <a:solidFill>
                  <a:schemeClr val="bg1"/>
                </a:solidFill>
              </a:rPr>
              <a:t>Work</a:t>
            </a:r>
            <a:r>
              <a:rPr lang="el-GR" sz="2800" dirty="0">
                <a:solidFill>
                  <a:schemeClr val="bg1"/>
                </a:solidFill>
              </a:rPr>
              <a:t> εταιρείες.</a:t>
            </a:r>
          </a:p>
          <a:p>
            <a:endParaRPr lang="el-GR" sz="2800" dirty="0">
              <a:solidFill>
                <a:schemeClr val="bg1"/>
              </a:solidFill>
            </a:endParaRPr>
          </a:p>
          <a:p>
            <a:r>
              <a:rPr lang="el-GR" sz="2800" dirty="0">
                <a:solidFill>
                  <a:schemeClr val="bg1"/>
                </a:solidFill>
              </a:rPr>
              <a:t>Μια δυνατή ευκαιρία για νέους και νέες που θέλουν να αποκτήσουν πρακτικές δεξιότητες και να κάνουν τα πρώτα τους βήματα στο </a:t>
            </a:r>
            <a:r>
              <a:rPr lang="el-GR" sz="2800" dirty="0" err="1">
                <a:solidFill>
                  <a:schemeClr val="bg1"/>
                </a:solidFill>
              </a:rPr>
              <a:t>software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l-GR" sz="2800" dirty="0" err="1">
                <a:solidFill>
                  <a:schemeClr val="bg1"/>
                </a:solidFill>
              </a:rPr>
              <a:t>development</a:t>
            </a:r>
            <a:r>
              <a:rPr lang="el-GR" sz="2800" dirty="0">
                <a:solidFill>
                  <a:schemeClr val="bg1"/>
                </a:solidFill>
              </a:rPr>
              <a:t>.</a:t>
            </a:r>
          </a:p>
          <a:p>
            <a:endParaRPr lang="el-GR" sz="2800" dirty="0">
              <a:solidFill>
                <a:schemeClr val="bg1"/>
              </a:solidFill>
            </a:endParaRPr>
          </a:p>
          <a:p>
            <a:r>
              <a:rPr lang="el-GR" sz="2800" dirty="0">
                <a:solidFill>
                  <a:schemeClr val="bg1"/>
                </a:solidFill>
              </a:rPr>
              <a:t>📅 Αιτήσεις έως 27/03</a:t>
            </a:r>
          </a:p>
          <a:p>
            <a:br>
              <a:rPr lang="el-GR" sz="2800" dirty="0">
                <a:solidFill>
                  <a:schemeClr val="bg1"/>
                </a:solidFill>
              </a:rPr>
            </a:br>
            <a:r>
              <a:rPr lang="el-GR" sz="2800" dirty="0">
                <a:solidFill>
                  <a:schemeClr val="bg1"/>
                </a:solidFill>
              </a:rPr>
              <a:t>👉 Περισσότερες πληροφορίες στο </a:t>
            </a:r>
            <a:r>
              <a:rPr lang="el-GR" sz="2800" dirty="0" err="1">
                <a:solidFill>
                  <a:schemeClr val="bg1"/>
                </a:solidFill>
              </a:rPr>
              <a:t>link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el-GR" sz="2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https://www.regeneration.gr/regen-academy/regeneration-academy-full-stack-development-using-net-angular/</a:t>
            </a:r>
            <a:endParaRPr lang="en-US" sz="2800" dirty="0">
              <a:solidFill>
                <a:schemeClr val="bg1"/>
              </a:solidFill>
            </a:endParaRPr>
          </a:p>
          <a:p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79FBC7-7140-6AA3-CB4A-2EA7A8CFD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2" y="1741019"/>
            <a:ext cx="6804962" cy="68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3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BA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9E0C0F-D7E6-6873-85D4-3D70DF75F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3CD44B6-BFF8-DFBF-5CC4-2B8D654AE639}"/>
              </a:ext>
            </a:extLst>
          </p:cNvPr>
          <p:cNvSpPr txBox="1"/>
          <p:nvPr/>
        </p:nvSpPr>
        <p:spPr>
          <a:xfrm>
            <a:off x="357836" y="29819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Linked In</a:t>
            </a:r>
            <a:endParaRPr lang="en-GR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777575-2CCC-0DC4-2E04-80C216D9D0B9}"/>
              </a:ext>
            </a:extLst>
          </p:cNvPr>
          <p:cNvSpPr txBox="1"/>
          <p:nvPr/>
        </p:nvSpPr>
        <p:spPr>
          <a:xfrm>
            <a:off x="357836" y="1139426"/>
            <a:ext cx="10595914" cy="10033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</a:rPr>
              <a:t>Copy out of post: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💻 </a:t>
            </a:r>
            <a:r>
              <a:rPr lang="el-GR" sz="2400" dirty="0">
                <a:solidFill>
                  <a:schemeClr val="bg1"/>
                </a:solidFill>
              </a:rPr>
              <a:t>Ευκαιρία για φοιτητές και νέους αποφοίτους που ενδιαφέρονται για καριέρα στον χώρο της τεχνολογίας</a:t>
            </a:r>
          </a:p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Το </a:t>
            </a:r>
            <a:r>
              <a:rPr lang="en-US" sz="2400" dirty="0" err="1">
                <a:solidFill>
                  <a:schemeClr val="bg1"/>
                </a:solidFill>
              </a:rPr>
              <a:t>ReGeneration</a:t>
            </a:r>
            <a:r>
              <a:rPr lang="en-US" sz="2400" dirty="0">
                <a:solidFill>
                  <a:schemeClr val="bg1"/>
                </a:solidFill>
              </a:rPr>
              <a:t> Academy </a:t>
            </a:r>
            <a:r>
              <a:rPr lang="el-GR" sz="2400" dirty="0">
                <a:solidFill>
                  <a:schemeClr val="bg1"/>
                </a:solidFill>
              </a:rPr>
              <a:t>παρουσιάζει το πρόγραμμα </a:t>
            </a:r>
            <a:r>
              <a:rPr lang="en-US" sz="2400" dirty="0">
                <a:solidFill>
                  <a:schemeClr val="bg1"/>
                </a:solidFill>
              </a:rPr>
              <a:t>Full Stack Development (.NET &amp; Angular), powered by </a:t>
            </a:r>
            <a:r>
              <a:rPr lang="en-US" sz="2400" dirty="0" err="1">
                <a:solidFill>
                  <a:schemeClr val="bg1"/>
                </a:solidFill>
              </a:rPr>
              <a:t>Bluedot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και </a:t>
            </a:r>
            <a:r>
              <a:rPr lang="en-US" sz="2400" dirty="0">
                <a:solidFill>
                  <a:schemeClr val="bg1"/>
                </a:solidFill>
              </a:rPr>
              <a:t>Tactical Edge </a:t>
            </a:r>
            <a:r>
              <a:rPr lang="el-GR" sz="2400" dirty="0">
                <a:solidFill>
                  <a:schemeClr val="bg1"/>
                </a:solidFill>
              </a:rPr>
              <a:t>Τ</a:t>
            </a:r>
            <a:r>
              <a:rPr lang="en-US" sz="2400" dirty="0" err="1">
                <a:solidFill>
                  <a:schemeClr val="bg1"/>
                </a:solidFill>
              </a:rPr>
              <a:t>hnologies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l-GR" sz="2400" dirty="0">
                <a:solidFill>
                  <a:schemeClr val="bg1"/>
                </a:solidFill>
              </a:rPr>
              <a:t>δύο εταιρείες που έχουν διακριθεί ως </a:t>
            </a:r>
            <a:r>
              <a:rPr lang="en-US" sz="2400" dirty="0">
                <a:solidFill>
                  <a:schemeClr val="bg1"/>
                </a:solidFill>
              </a:rPr>
              <a:t>Great Place to Work.</a:t>
            </a:r>
            <a:endParaRPr lang="el-GR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Το πρόγραμμα προσφέρει εντατική και πρακτική εκπαίδευση σε σύγχρονες </a:t>
            </a:r>
            <a:r>
              <a:rPr lang="en-US" sz="2400" dirty="0">
                <a:solidFill>
                  <a:schemeClr val="bg1"/>
                </a:solidFill>
              </a:rPr>
              <a:t>backend </a:t>
            </a:r>
            <a:r>
              <a:rPr lang="el-GR" sz="2400" dirty="0">
                <a:solidFill>
                  <a:schemeClr val="bg1"/>
                </a:solidFill>
              </a:rPr>
              <a:t>και </a:t>
            </a:r>
            <a:r>
              <a:rPr lang="en-US" sz="2400" dirty="0">
                <a:solidFill>
                  <a:schemeClr val="bg1"/>
                </a:solidFill>
              </a:rPr>
              <a:t>frontend </a:t>
            </a:r>
            <a:r>
              <a:rPr lang="el-GR" sz="2400" dirty="0">
                <a:solidFill>
                  <a:schemeClr val="bg1"/>
                </a:solidFill>
              </a:rPr>
              <a:t>τεχνολογίες, προετοιμάζοντας τους συμμετέχοντες για τα πρώτα τους επαγγελματικά βήματα στον χώρο του </a:t>
            </a:r>
            <a:r>
              <a:rPr lang="en-US" sz="2400" dirty="0">
                <a:solidFill>
                  <a:schemeClr val="bg1"/>
                </a:solidFill>
              </a:rPr>
              <a:t>software development, </a:t>
            </a:r>
            <a:r>
              <a:rPr lang="el-GR" sz="2400" dirty="0">
                <a:solidFill>
                  <a:schemeClr val="bg1"/>
                </a:solidFill>
              </a:rPr>
              <a:t>σε ρόλους όπως:</a:t>
            </a:r>
          </a:p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• </a:t>
            </a:r>
            <a:r>
              <a:rPr lang="en-US" sz="2400" dirty="0">
                <a:solidFill>
                  <a:schemeClr val="bg1"/>
                </a:solidFill>
              </a:rPr>
              <a:t>Full Stack Developer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• .NET Developer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• Angular Developer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• Software Engineer</a:t>
            </a:r>
            <a:endParaRPr lang="el-GR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📅 </a:t>
            </a:r>
            <a:r>
              <a:rPr lang="el-GR" sz="2400" dirty="0">
                <a:solidFill>
                  <a:schemeClr val="bg1"/>
                </a:solidFill>
              </a:rPr>
              <a:t>Προθεσμία υποβολής αιτήσεων: 27 Μαρτίου</a:t>
            </a:r>
          </a:p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👉 </a:t>
            </a:r>
            <a:r>
              <a:rPr lang="el-GR" sz="2400" dirty="0">
                <a:solidFill>
                  <a:schemeClr val="bg1"/>
                </a:solidFill>
              </a:rPr>
              <a:t>Για περισσότερες πληροφορίες εδώ: </a:t>
            </a:r>
            <a:r>
              <a:rPr lang="el-GR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https://www.regeneration.gr/regen-academy/regeneration-academy-full-stack-development-using-net-angular/</a:t>
            </a:r>
            <a:endParaRPr lang="en-US" sz="2400" dirty="0">
              <a:solidFill>
                <a:schemeClr val="bg1"/>
              </a:solidFill>
            </a:endParaRPr>
          </a:p>
          <a:p>
            <a:br>
              <a:rPr lang="el-GR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endParaRPr lang="el-GR" sz="25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79F77-D450-BD19-2D96-BCEBE4D5F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2" y="1741019"/>
            <a:ext cx="6804962" cy="68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1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BA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5A4B6A-3F2C-19B7-5FA6-43B66AD40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4E2A9D-3A23-BAEB-944C-8FC8BF06ED89}"/>
              </a:ext>
            </a:extLst>
          </p:cNvPr>
          <p:cNvSpPr txBox="1"/>
          <p:nvPr/>
        </p:nvSpPr>
        <p:spPr>
          <a:xfrm>
            <a:off x="347893" y="387055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Materials for campaign</a:t>
            </a:r>
            <a:r>
              <a:rPr lang="el-GR" sz="4000" b="1" dirty="0">
                <a:solidFill>
                  <a:schemeClr val="bg1"/>
                </a:solidFill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Stories </a:t>
            </a:r>
            <a:endParaRPr lang="en-GR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A blue cover with white text&#10;&#10;AI-generated content may be incorrect.">
            <a:extLst>
              <a:ext uri="{FF2B5EF4-FFF2-40B4-BE49-F238E27FC236}">
                <a16:creationId xmlns:a16="http://schemas.microsoft.com/office/drawing/2014/main" id="{CC28DAE5-C8A4-492D-FE06-798D53D5A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60" y="114300"/>
            <a:ext cx="5660140" cy="1005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5075D8-B8CD-FF8B-5C7C-5289B4F9E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552" y="114301"/>
            <a:ext cx="5660140" cy="100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7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BA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4D1CD8-6455-E778-D959-8F37FB12A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14410D9-E3BA-AFC6-1CBB-F703505FE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642" y="6957148"/>
            <a:ext cx="9265605" cy="52119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D6F833-5669-E015-C452-14B21993C5B8}"/>
              </a:ext>
            </a:extLst>
          </p:cNvPr>
          <p:cNvSpPr txBox="1"/>
          <p:nvPr/>
        </p:nvSpPr>
        <p:spPr>
          <a:xfrm>
            <a:off x="5791200" y="4502884"/>
            <a:ext cx="6163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R" sz="10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68340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a1a0d9-2be0-43d0-bc28-ef38427c07d4" xsi:nil="true"/>
    <lcf76f155ced4ddcb4097134ff3c332f xmlns="be4754c2-d20f-4824-a5ca-2edca84626c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9FF5CC92727F4FBB3F276717678CA0" ma:contentTypeVersion="12" ma:contentTypeDescription="Create a new document." ma:contentTypeScope="" ma:versionID="1929d92974964e19b8bfbb3725264ca3">
  <xsd:schema xmlns:xsd="http://www.w3.org/2001/XMLSchema" xmlns:xs="http://www.w3.org/2001/XMLSchema" xmlns:p="http://schemas.microsoft.com/office/2006/metadata/properties" xmlns:ns2="be4754c2-d20f-4824-a5ca-2edca84626c4" xmlns:ns3="3fa1a0d9-2be0-43d0-bc28-ef38427c07d4" targetNamespace="http://schemas.microsoft.com/office/2006/metadata/properties" ma:root="true" ma:fieldsID="7809cd1054d8e20d3c540d7bcefc5ad1" ns2:_="" ns3:_="">
    <xsd:import namespace="be4754c2-d20f-4824-a5ca-2edca84626c4"/>
    <xsd:import namespace="3fa1a0d9-2be0-43d0-bc28-ef38427c07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754c2-d20f-4824-a5ca-2edca84626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2785446-9769-4d89-b2e9-9690fab3e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1a0d9-2be0-43d0-bc28-ef38427c07d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4ab88b-ceeb-45e1-a0e8-d80339cc4345}" ma:internalName="TaxCatchAll" ma:showField="CatchAllData" ma:web="3fa1a0d9-2be0-43d0-bc28-ef38427c07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9BE483-DA58-4A2A-820B-3DB11CEFAA1D}">
  <ds:schemaRefs>
    <ds:schemaRef ds:uri="http://purl.org/dc/terms/"/>
    <ds:schemaRef ds:uri="be4754c2-d20f-4824-a5ca-2edca84626c4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fa1a0d9-2be0-43d0-bc28-ef38427c07d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64B9F0F-90C6-4C82-B1C0-60474D7A81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A78CE2-57D9-435D-A79F-8F07643EB3E5}">
  <ds:schemaRefs>
    <ds:schemaRef ds:uri="3fa1a0d9-2be0-43d0-bc28-ef38427c07d4"/>
    <ds:schemaRef ds:uri="be4754c2-d20f-4824-a5ca-2edca84626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375</Words>
  <Application>Microsoft Office PowerPoint</Application>
  <PresentationFormat>Προσαρμογή</PresentationFormat>
  <Paragraphs>45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Calibri Light</vt:lpstr>
      <vt:lpstr>Calibri</vt:lpstr>
      <vt:lpstr>Arial</vt:lpstr>
      <vt:lpstr>Office Theme</vt:lpstr>
      <vt:lpstr>1_Office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Lab. X TITAN</dc:title>
  <dc:creator>Socialab91</dc:creator>
  <cp:lastModifiedBy>Maria Melioti</cp:lastModifiedBy>
  <cp:revision>28</cp:revision>
  <dcterms:created xsi:type="dcterms:W3CDTF">2006-08-16T00:00:00Z</dcterms:created>
  <dcterms:modified xsi:type="dcterms:W3CDTF">2026-03-11T11:20:45Z</dcterms:modified>
  <dc:identifier>DAGztrH-zFM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0x010100189FF5CC92727F4FBB3F276717678CA0</vt:lpwstr>
  </property>
  <property fmtid="{D5CDD505-2E9C-101B-9397-08002B2CF9AE}" pid="3" name="MediaServiceImageTags">
    <vt:lpwstr/>
  </property>
</Properties>
</file>